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jpeg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jpeg"/><Relationship Id="rId4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-285776"/>
            <a:ext cx="7772400" cy="1470025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МЕБЕЛЬ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Кабинет №225\Рабочий стол\презентации РР\мебель презентац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895350"/>
            <a:ext cx="5962650" cy="5962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Кабинет №225\Рабочий стол\презентации РР\сто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8858212" cy="5240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Кабинет №225\Рабочий стол\презентации РР\сту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14290"/>
            <a:ext cx="6000792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Кабинет №225\Рабочий стол\презентации РР\шка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6143668" cy="6357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Documents and Settings\Кабинет №225\Рабочий стол\презентации РР\кровать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1" cy="5905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Documents and Settings\Кабинет №225\Рабочий стол\презентации РР\диван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Documents and Settings\Кабинет №225\Рабочий стол\презентации РР\пол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1438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Кабинет №225\Рабочий стол\презентации РР\кресл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5650" y="214290"/>
            <a:ext cx="5475308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4984750" y="3621088"/>
          <a:ext cx="590550" cy="485775"/>
        </p:xfrm>
        <a:graphic>
          <a:graphicData uri="http://schemas.openxmlformats.org/presentationml/2006/ole">
            <p:oleObj spid="_x0000_s9218" name="Пакет" r:id="rId3" imgW="590400" imgH="485640" progId="Package">
              <p:embed/>
            </p:oleObj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4356100" y="3603625"/>
          <a:ext cx="590550" cy="485775"/>
        </p:xfrm>
        <a:graphic>
          <a:graphicData uri="http://schemas.openxmlformats.org/presentationml/2006/ole">
            <p:oleObj spid="_x0000_s9220" name="Пакет" r:id="rId4" imgW="590400" imgH="485640" progId="Package">
              <p:embed/>
            </p:oleObj>
          </a:graphicData>
        </a:graphic>
      </p:graphicFrame>
      <p:pic>
        <p:nvPicPr>
          <p:cNvPr id="9221" name="Picture 5" descr="C:\Documents and Settings\Кабинет №225\Рабочий стол\презентации РР\лампа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428604"/>
            <a:ext cx="7620000" cy="5076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Кабинет №225\Рабочий стол\презентации РР\час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000108"/>
            <a:ext cx="4603750" cy="4656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Documents and Settings\Кабинет №225\Рабочий стол\презентации РР\теле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2546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5781675" y="4598988"/>
          <a:ext cx="771525" cy="485775"/>
        </p:xfrm>
        <a:graphic>
          <a:graphicData uri="http://schemas.openxmlformats.org/presentationml/2006/ole">
            <p:oleObj spid="_x0000_s12290" name="Пакет" r:id="rId3" imgW="771480" imgH="485640" progId="Package">
              <p:embed/>
            </p:oleObj>
          </a:graphicData>
        </a:graphic>
      </p:graphicFrame>
      <p:graphicFrame>
        <p:nvGraphicFramePr>
          <p:cNvPr id="12293" name="Object 5"/>
          <p:cNvGraphicFramePr>
            <a:graphicFrameLocks noChangeAspect="1"/>
          </p:cNvGraphicFramePr>
          <p:nvPr/>
        </p:nvGraphicFramePr>
        <p:xfrm>
          <a:off x="5459413" y="3846513"/>
          <a:ext cx="876300" cy="485775"/>
        </p:xfrm>
        <a:graphic>
          <a:graphicData uri="http://schemas.openxmlformats.org/presentationml/2006/ole">
            <p:oleObj spid="_x0000_s12293" name="Пакет" r:id="rId4" imgW="876240" imgH="485640" progId="Package">
              <p:embed/>
            </p:oleObj>
          </a:graphicData>
        </a:graphic>
      </p:graphicFrame>
      <p:pic>
        <p:nvPicPr>
          <p:cNvPr id="12296" name="Picture 8" descr="C:\Documents and Settings\Кабинет №225\Рабочий стол\презентации РР\TABURET_PramayNogaMassiv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515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Documents and Settings\Кабинет №225\Рабочий стол\презентации РР\телевизо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Documents and Settings\Кабинет №225\Рабочий стол\презентации РР\зеркал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50072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3" name="Picture 3" descr="C:\Documents and Settings\Кабинет №225\Рабочий стол\холодильн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99" y="0"/>
            <a:ext cx="85725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Documents and Settings\Кабинет №225\Рабочий стол\тумбоч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6215106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Documents and Settings\Кабинет №225\Рабочий стол\презентации РР\151_0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050" y="571480"/>
            <a:ext cx="7775602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PresentationFormat>Экран (4:3)</PresentationFormat>
  <Paragraphs>1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Пакет</vt:lpstr>
      <vt:lpstr>МЕБЕЛЬ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МЕБЕЛЬ</dc:title>
  <cp:lastModifiedBy>Школа-интернат №15</cp:lastModifiedBy>
  <cp:revision>2</cp:revision>
  <dcterms:modified xsi:type="dcterms:W3CDTF">2019-12-10T02:18:42Z</dcterms:modified>
</cp:coreProperties>
</file>