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5916B4-E46D-4247-9E5A-AB9CEF25840E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E3D0DA1-7225-4C05-B3A8-998DD1C378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Поделка к 8 марта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456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понадобится: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Зелёный картон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Цветная бумага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Клей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Карандаш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Ножницы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Лента (≈10 см.)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697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1. Изготовление основы для открытки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00808"/>
            <a:ext cx="6777317" cy="3508977"/>
          </a:xfrm>
        </p:spPr>
        <p:txBody>
          <a:bodyPr>
            <a:normAutofit/>
          </a:bodyPr>
          <a:lstStyle/>
          <a:p>
            <a:pPr algn="just"/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зелёного картона вырезать прямоугольник размером 6х21 см.</a:t>
            </a:r>
            <a:endParaRPr lang="ru-RU" sz="2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05383" y="2972790"/>
            <a:ext cx="1008112" cy="345638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220072" y="26611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см.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209" y="433165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см.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89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090" y="548680"/>
            <a:ext cx="7024744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2. Изготовление тюльпана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23920"/>
            <a:ext cx="6777317" cy="3508977"/>
          </a:xfrm>
        </p:spPr>
        <p:txBody>
          <a:bodyPr>
            <a:normAutofit/>
          </a:bodyPr>
          <a:lstStyle/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красной/розовой бумаги вырезать 3 одинаковых сердца. Для того, чтобы они были ровными, вырежьте так, как показано на схеме. Из зелёной бумаги вырезать узкую полоску для стебелька и листик.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2354082" y="3645024"/>
            <a:ext cx="3639463" cy="2592288"/>
            <a:chOff x="2589638" y="3933056"/>
            <a:chExt cx="3639463" cy="2592288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5725045" y="3933056"/>
              <a:ext cx="0" cy="14401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Группа 16"/>
            <p:cNvGrpSpPr/>
            <p:nvPr/>
          </p:nvGrpSpPr>
          <p:grpSpPr>
            <a:xfrm>
              <a:off x="2699792" y="3933056"/>
              <a:ext cx="3529309" cy="2592288"/>
              <a:chOff x="4283968" y="3573016"/>
              <a:chExt cx="3529309" cy="2592288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5725045" y="3717032"/>
                <a:ext cx="2088232" cy="2448272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" name="Прямая соединительная линия 5"/>
              <p:cNvCxnSpPr/>
              <p:nvPr/>
            </p:nvCxnSpPr>
            <p:spPr>
              <a:xfrm flipV="1">
                <a:off x="5725045" y="3573016"/>
                <a:ext cx="1584176" cy="14401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Сердце 13"/>
              <p:cNvSpPr/>
              <p:nvPr/>
            </p:nvSpPr>
            <p:spPr>
              <a:xfrm>
                <a:off x="4283968" y="3717032"/>
                <a:ext cx="2772767" cy="2448272"/>
              </a:xfrm>
              <a:prstGeom prst="hear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6" name="Прямоугольник 15"/>
            <p:cNvSpPr/>
            <p:nvPr/>
          </p:nvSpPr>
          <p:spPr>
            <a:xfrm>
              <a:off x="2589638" y="3933056"/>
              <a:ext cx="1584176" cy="2592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11969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1-24.userapi.com/impf/ABjo3rg34tJ6ZJtDoqQjDXZs7wJB22QBrpiwhQ/CT-XR4ZBGQ0.jpg?size=588x532&amp;quality=96&amp;proxy=1&amp;sign=04c6c5ed55b5f25ba4604d928445cc8e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41682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111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3. Сборка деталей 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Приклеить на основу все детали, бантик из узкой ленты, а также пожелание.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247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Вот, что должно получиться: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i.pinimg.com/564x/95/ce/86/95ce8612cf75ae7431e5a6958f16d3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77540" y="626917"/>
            <a:ext cx="4268006" cy="655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486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Приступаем к работе!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34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88</TotalTime>
  <Words>113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Поделка к 8 марта</vt:lpstr>
      <vt:lpstr>Для работы понадобится:</vt:lpstr>
      <vt:lpstr>Этап 1. Изготовление основы для открытки</vt:lpstr>
      <vt:lpstr>Этап 2. Изготовление тюльпана</vt:lpstr>
      <vt:lpstr>Презентация PowerPoint</vt:lpstr>
      <vt:lpstr>Этап 3. Сборка деталей </vt:lpstr>
      <vt:lpstr>Вот, что должно получиться:</vt:lpstr>
      <vt:lpstr>Приступаем к работе!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Поделка к 8 марта</dc:title>
  <dc:creator>Инна</dc:creator>
  <cp:lastModifiedBy>Инна</cp:lastModifiedBy>
  <cp:revision>6</cp:revision>
  <dcterms:created xsi:type="dcterms:W3CDTF">2021-02-13T08:27:26Z</dcterms:created>
  <dcterms:modified xsi:type="dcterms:W3CDTF">2021-02-13T09:56:02Z</dcterms:modified>
</cp:coreProperties>
</file>