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5646E6A-ED3F-4D7A-92F2-256D16B7E640}" type="datetimeFigureOut">
              <a:rPr lang="ru-RU" smtClean="0"/>
              <a:t>17.09.2017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67D3EA-3504-491A-86BD-B44C184C84F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8784976" cy="2232247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 без книги, как птица без крыльев.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1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6192688"/>
          </a:xfrm>
        </p:spPr>
        <p:txBody>
          <a:bodyPr>
            <a:noAutofit/>
          </a:bodyPr>
          <a:lstStyle/>
          <a:p>
            <a:pPr algn="l"/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Летит птица – </a:t>
            </a:r>
            <a:b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крылата, не перната,</a:t>
            </a:r>
            <a:b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Носик долгий,</a:t>
            </a:r>
            <a:b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Голос тонкий.</a:t>
            </a:r>
            <a:b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её убьёт,</a:t>
            </a:r>
            <a:b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Тот человеческую кровь прольёт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7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946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908720"/>
            <a:ext cx="8424935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ешить кроссворд;</a:t>
            </a:r>
          </a:p>
          <a:p>
            <a:pPr marL="0" indent="0">
              <a:buNone/>
            </a:pP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2)найти 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ключевое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слово;</a:t>
            </a:r>
          </a:p>
          <a:p>
            <a:pPr marL="0" indent="0">
              <a:buNone/>
            </a:pP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айти лишнее слово;</a:t>
            </a:r>
          </a:p>
          <a:p>
            <a:pPr marL="0" indent="0">
              <a:buNone/>
            </a:pP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4)определить </a:t>
            </a:r>
            <a:r>
              <a:rPr lang="ru-RU" sz="4400" i="1" dirty="0">
                <a:latin typeface="Times New Roman" pitchFamily="18" charset="0"/>
                <a:cs typeface="Times New Roman" pitchFamily="18" charset="0"/>
              </a:rPr>
              <a:t>тему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кроссворда.</a:t>
            </a:r>
          </a:p>
          <a:p>
            <a:pPr marL="0" indent="0">
              <a:buNone/>
            </a:pPr>
            <a:r>
              <a:rPr lang="ru-RU" sz="44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Разгадывать </a:t>
            </a:r>
            <a:r>
              <a:rPr lang="ru-RU" sz="4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вписывать слова – только по горизонтали. Ключевое слово появится по вертикали.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6416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Задание: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0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6"/>
            <a:ext cx="9144000" cy="686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521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004048" y="836712"/>
            <a:ext cx="3744416" cy="56526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7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Посло</a:t>
            </a:r>
            <a:r>
              <a:rPr lang="ru-RU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-вица, мы тебя знаем.</a:t>
            </a:r>
            <a:endParaRPr lang="ru-RU" sz="7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00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772816"/>
            <a:ext cx="8496943" cy="4824536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1)Труд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человека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кормит лень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портит.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2)Сам пропадай, а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товарища выручай.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3)Не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спеши языком торопись делом.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4)Глаза боятся, а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руки делают.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5)С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кем поведёшься 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того и наберёшься.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642400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Эталон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64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1"/>
            <a:ext cx="9144000" cy="6837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78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</TotalTime>
  <Words>85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Ум без книги, как птица без крыльев.</vt:lpstr>
      <vt:lpstr>Летит птица –  Не крылата, не перната, Носик долгий, Голос тонкий. Кто её убьёт, Тот человеческую кровь прольёт.</vt:lpstr>
      <vt:lpstr>Презентация PowerPoint</vt:lpstr>
      <vt:lpstr>Задание:</vt:lpstr>
      <vt:lpstr>Презентация PowerPoint</vt:lpstr>
      <vt:lpstr>Презентация PowerPoint</vt:lpstr>
      <vt:lpstr>Презентация PowerPoint</vt:lpstr>
      <vt:lpstr>Эталон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 без книги, как птица без крыльев.</dc:title>
  <dc:creator>Дом</dc:creator>
  <cp:lastModifiedBy>Дом</cp:lastModifiedBy>
  <cp:revision>2</cp:revision>
  <dcterms:created xsi:type="dcterms:W3CDTF">2017-09-17T13:04:01Z</dcterms:created>
  <dcterms:modified xsi:type="dcterms:W3CDTF">2017-09-17T13:22:09Z</dcterms:modified>
</cp:coreProperties>
</file>