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1" r:id="rId3"/>
    <p:sldId id="262" r:id="rId4"/>
    <p:sldId id="263" r:id="rId5"/>
    <p:sldId id="264" r:id="rId6"/>
    <p:sldId id="259" r:id="rId7"/>
    <p:sldId id="265" r:id="rId8"/>
    <p:sldId id="266" r:id="rId9"/>
    <p:sldId id="267" r:id="rId10"/>
    <p:sldId id="268" r:id="rId11"/>
    <p:sldId id="260" r:id="rId12"/>
    <p:sldId id="270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938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34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833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341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17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392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26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062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28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441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54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6B7B4-BE39-4041-9999-14D4AFE7162D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412E5-1A0B-41F0-9B15-EE226E0C0E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43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852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Было -27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кг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Продали – 10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кг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Осталось -  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647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91264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5400" dirty="0" smtClean="0"/>
          </a:p>
          <a:p>
            <a:pPr marL="0" indent="0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          12к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			  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5к</a:t>
            </a: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  ____________________   </a:t>
            </a:r>
          </a:p>
          <a:p>
            <a:pPr marL="0" indent="0"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+ 5 = 17 (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к)</a:t>
            </a: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Дуга 8"/>
          <p:cNvSpPr/>
          <p:nvPr/>
        </p:nvSpPr>
        <p:spPr>
          <a:xfrm>
            <a:off x="1319131" y="2201551"/>
            <a:ext cx="4320480" cy="1728192"/>
          </a:xfrm>
          <a:prstGeom prst="arc">
            <a:avLst>
              <a:gd name="adj1" fmla="val 10799084"/>
              <a:gd name="adj2" fmla="val 0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уга 9"/>
          <p:cNvSpPr/>
          <p:nvPr/>
        </p:nvSpPr>
        <p:spPr>
          <a:xfrm>
            <a:off x="5631904" y="2420888"/>
            <a:ext cx="2592288" cy="1289518"/>
          </a:xfrm>
          <a:prstGeom prst="arc">
            <a:avLst>
              <a:gd name="adj1" fmla="val 10750506"/>
              <a:gd name="adj2" fmla="val 2156551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уга 10"/>
          <p:cNvSpPr/>
          <p:nvPr/>
        </p:nvSpPr>
        <p:spPr>
          <a:xfrm>
            <a:off x="1311424" y="2431774"/>
            <a:ext cx="6912768" cy="1294487"/>
          </a:xfrm>
          <a:prstGeom prst="arc">
            <a:avLst>
              <a:gd name="adj1" fmla="val 11593"/>
              <a:gd name="adj2" fmla="val 10839252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50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352928" cy="5832648"/>
          </a:xfrm>
        </p:spPr>
        <p:txBody>
          <a:bodyPr/>
          <a:lstStyle/>
          <a:p>
            <a:pPr marL="0" indent="0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0 0 0 0 0 0 0 0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pPr marL="0" indent="0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0 0 0 0 0 0 0 0 0 0 0 0 0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</a:p>
          <a:p>
            <a:pPr marL="0" indent="0" algn="ctr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+ 4 = 13 (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я)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Дуга 4"/>
          <p:cNvSpPr/>
          <p:nvPr/>
        </p:nvSpPr>
        <p:spPr>
          <a:xfrm>
            <a:off x="467544" y="1844824"/>
            <a:ext cx="7272808" cy="1152128"/>
          </a:xfrm>
          <a:prstGeom prst="arc">
            <a:avLst>
              <a:gd name="adj1" fmla="val 21599914"/>
              <a:gd name="adj2" fmla="val 1078750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07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Какое решение подходит для задачи о детях? Почему?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1) 18 + 3 = 21 (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м) </a:t>
            </a: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2) 18 – 3 =  15 (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м)</a:t>
            </a: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12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этап – этап «желтых» задач.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91264" cy="5544616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arenR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Ответ: 17 кустов смородины.</a:t>
            </a:r>
          </a:p>
          <a:p>
            <a:pPr marL="514350" indent="-514350">
              <a:buAutoNum type="arabicParenR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Ответ: 15 мальчиков.</a:t>
            </a:r>
          </a:p>
          <a:p>
            <a:pPr marL="514350" indent="-514350">
              <a:buAutoNum type="arabicParenR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Ответ: 13 яблок.</a:t>
            </a:r>
          </a:p>
          <a:p>
            <a:pPr marL="514350" indent="-514350">
              <a:buAutoNum type="arabicParenR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Ответ: 17 кг. груш.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20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60640"/>
          </a:xfrm>
        </p:spPr>
        <p:txBody>
          <a:bodyPr/>
          <a:lstStyle/>
          <a:p>
            <a:pPr marL="0" indent="0">
              <a:buNone/>
            </a:pP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Было - ?</a:t>
            </a:r>
          </a:p>
          <a:p>
            <a:pPr marL="0" indent="0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Подарила – 6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Осталось -  8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76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976664"/>
          </a:xfrm>
        </p:spPr>
        <p:txBody>
          <a:bodyPr/>
          <a:lstStyle/>
          <a:p>
            <a:pPr marL="0" indent="0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    ?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10 д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__________________________</a:t>
            </a:r>
          </a:p>
          <a:p>
            <a:pPr marL="0" indent="0"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19 д                                   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19 – 10 = 9 (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д)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Дуга 1"/>
          <p:cNvSpPr/>
          <p:nvPr/>
        </p:nvSpPr>
        <p:spPr>
          <a:xfrm>
            <a:off x="395536" y="1556792"/>
            <a:ext cx="7992888" cy="1152128"/>
          </a:xfrm>
          <a:prstGeom prst="arc">
            <a:avLst>
              <a:gd name="adj1" fmla="val 54917"/>
              <a:gd name="adj2" fmla="val 1080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уга 3"/>
          <p:cNvSpPr/>
          <p:nvPr/>
        </p:nvSpPr>
        <p:spPr>
          <a:xfrm>
            <a:off x="379714" y="1647901"/>
            <a:ext cx="3688230" cy="878799"/>
          </a:xfrm>
          <a:prstGeom prst="arc">
            <a:avLst>
              <a:gd name="adj1" fmla="val 10818727"/>
              <a:gd name="adj2" fmla="val 2159715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Дуга 4"/>
          <p:cNvSpPr/>
          <p:nvPr/>
        </p:nvSpPr>
        <p:spPr>
          <a:xfrm>
            <a:off x="4067944" y="1647902"/>
            <a:ext cx="4341642" cy="969908"/>
          </a:xfrm>
          <a:prstGeom prst="arc">
            <a:avLst>
              <a:gd name="adj1" fmla="val 10819790"/>
              <a:gd name="adj2" fmla="val 2156576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70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5433467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6000" dirty="0" smtClean="0">
                <a:solidFill>
                  <a:srgbClr val="FF0000"/>
                </a:solidFill>
              </a:rPr>
              <a:t>0 0 0 0 0 0 0      </a:t>
            </a:r>
            <a:r>
              <a:rPr lang="ru-RU" sz="6000" dirty="0" smtClean="0">
                <a:solidFill>
                  <a:srgbClr val="FFC000"/>
                </a:solidFill>
              </a:rPr>
              <a:t>0 0 0 0 0 0</a:t>
            </a:r>
          </a:p>
          <a:p>
            <a:pPr marL="0" indent="0">
              <a:buNone/>
            </a:pPr>
            <a:r>
              <a:rPr lang="ru-RU" sz="6000" dirty="0" smtClean="0"/>
              <a:t>		 	</a:t>
            </a:r>
            <a:endParaRPr lang="ru-RU" sz="6000" dirty="0" smtClean="0"/>
          </a:p>
          <a:p>
            <a:pPr marL="0" indent="0" algn="ctr">
              <a:buNone/>
            </a:pPr>
            <a:r>
              <a:rPr lang="ru-RU" sz="6000" dirty="0" smtClean="0"/>
              <a:t>? </a:t>
            </a:r>
            <a:endParaRPr lang="ru-RU" dirty="0"/>
          </a:p>
        </p:txBody>
      </p:sp>
      <p:sp>
        <p:nvSpPr>
          <p:cNvPr id="2" name="Дуга 1"/>
          <p:cNvSpPr/>
          <p:nvPr/>
        </p:nvSpPr>
        <p:spPr>
          <a:xfrm>
            <a:off x="364568" y="1484784"/>
            <a:ext cx="7879839" cy="1512168"/>
          </a:xfrm>
          <a:prstGeom prst="arc">
            <a:avLst>
              <a:gd name="adj1" fmla="val 19506"/>
              <a:gd name="adj2" fmla="val 1077478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52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Какое решение подходит для задачи о ёлочках и берёзах? Почему?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1) 32 + 20 = 52 (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ё)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2) 32 – 20 = 12 (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ё)</a:t>
            </a: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39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этап – этап «зелёных» задач.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91264" cy="547260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1) Ответ: на 12 ёлочек больше, чем берез.</a:t>
            </a:r>
          </a:p>
          <a:p>
            <a:pPr marL="0" indent="0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2) Ответ: 13 зелёных листочков.</a:t>
            </a:r>
          </a:p>
          <a:p>
            <a:pPr marL="0" indent="0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3) Ответ: 14 открыток было у Маши.</a:t>
            </a:r>
          </a:p>
          <a:p>
            <a:pPr marL="0" indent="0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4) Ответ: 9 деревьев.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48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291264" cy="59766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Среди выражений найдите то, которое подходит к задаче, которую вы решали: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15 – ( 7 + 3 ) = 5 (б.)</a:t>
            </a:r>
          </a:p>
          <a:p>
            <a:pPr marL="0" indent="0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11 + ( 11 – 7 ) = 15 (п.)</a:t>
            </a:r>
          </a:p>
          <a:p>
            <a:pPr marL="0" indent="0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8 + ( 8 +3 ) = 19 (с.)</a:t>
            </a:r>
          </a:p>
          <a:p>
            <a:pPr marL="0" indent="0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( 20 + 37 ) – 40 = 17 (т.)</a:t>
            </a:r>
          </a:p>
          <a:p>
            <a:pPr marL="0" indent="0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35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этап – этап «красных» задач.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1) Ответ: 5 блинов осталось.</a:t>
            </a:r>
          </a:p>
          <a:p>
            <a:pPr marL="0" indent="0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2) Ответ: 19 сказок в книге.</a:t>
            </a:r>
          </a:p>
          <a:p>
            <a:pPr marL="0" indent="0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3) Ответ: 17 тетрадей осталось.</a:t>
            </a:r>
          </a:p>
          <a:p>
            <a:pPr marL="0" indent="0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4) Ответ: 15 песен на 2-х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кассетах.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34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303</Words>
  <Application>Microsoft Office PowerPoint</Application>
  <PresentationFormat>Экран (4:3)</PresentationFormat>
  <Paragraphs>54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Какое решение подходит для задачи о детях? Почему? </vt:lpstr>
      <vt:lpstr>1 этап – этап «желтых» задач.</vt:lpstr>
      <vt:lpstr>Презентация PowerPoint</vt:lpstr>
      <vt:lpstr>Презентация PowerPoint</vt:lpstr>
      <vt:lpstr>Презентация PowerPoint</vt:lpstr>
      <vt:lpstr>Какое решение подходит для задачи о ёлочках и берёзах? Почему? </vt:lpstr>
      <vt:lpstr>2 этап – этап «зелёных» задач.</vt:lpstr>
      <vt:lpstr>Презентация PowerPoint</vt:lpstr>
      <vt:lpstr>3 этап – этап «красных» задач.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Математический забег.</dc:title>
  <dc:creator>Дом</dc:creator>
  <cp:lastModifiedBy>Дом</cp:lastModifiedBy>
  <cp:revision>10</cp:revision>
  <dcterms:created xsi:type="dcterms:W3CDTF">2017-11-14T09:03:10Z</dcterms:created>
  <dcterms:modified xsi:type="dcterms:W3CDTF">2017-11-15T10:48:29Z</dcterms:modified>
</cp:coreProperties>
</file>