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D2F6-0613-42FC-BDC2-CB3A7882747A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F90E-98A1-4CB7-A0CD-FFF688BDB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849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D2F6-0613-42FC-BDC2-CB3A7882747A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F90E-98A1-4CB7-A0CD-FFF688BDB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507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D2F6-0613-42FC-BDC2-CB3A7882747A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F90E-98A1-4CB7-A0CD-FFF688BDB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717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D2F6-0613-42FC-BDC2-CB3A7882747A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F90E-98A1-4CB7-A0CD-FFF688BDB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46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D2F6-0613-42FC-BDC2-CB3A7882747A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F90E-98A1-4CB7-A0CD-FFF688BDB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17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D2F6-0613-42FC-BDC2-CB3A7882747A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F90E-98A1-4CB7-A0CD-FFF688BDB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9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D2F6-0613-42FC-BDC2-CB3A7882747A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F90E-98A1-4CB7-A0CD-FFF688BDB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2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D2F6-0613-42FC-BDC2-CB3A7882747A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F90E-98A1-4CB7-A0CD-FFF688BDB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83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D2F6-0613-42FC-BDC2-CB3A7882747A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F90E-98A1-4CB7-A0CD-FFF688BDB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562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D2F6-0613-42FC-BDC2-CB3A7882747A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F90E-98A1-4CB7-A0CD-FFF688BDB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790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D2F6-0613-42FC-BDC2-CB3A7882747A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F90E-98A1-4CB7-A0CD-FFF688BDB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474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BD2F6-0613-42FC-BDC2-CB3A7882747A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1F90E-98A1-4CB7-A0CD-FFF688BDB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066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Осязание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ощущение давления, тепла, холода, возникающее при прикосновении кожи к чему-нибудь.</a:t>
            </a:r>
          </a:p>
          <a:p>
            <a:pPr algn="r"/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«Словарь русского языка» </a:t>
            </a:r>
          </a:p>
          <a:p>
            <a:pPr algn="r"/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С.И Ожегова</a:t>
            </a: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212976"/>
            <a:ext cx="2448271" cy="3430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3632034"/>
            <a:ext cx="2232247" cy="3011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77072"/>
            <a:ext cx="3338522" cy="227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0314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sz="6000" b="1" dirty="0">
                <a:latin typeface="Times New Roman" pitchFamily="18" charset="0"/>
                <a:cs typeface="Times New Roman" pitchFamily="18" charset="0"/>
              </a:rPr>
              <a:t>План.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>
              <a:buNone/>
            </a:pPr>
            <a:r>
              <a:rPr lang="ru-RU" sz="60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.Описание. </a:t>
            </a:r>
          </a:p>
          <a:p>
            <a:pPr marL="0" indent="0">
              <a:buNone/>
            </a:pPr>
            <a:r>
              <a:rPr lang="ru-RU" sz="60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.Строение.</a:t>
            </a:r>
          </a:p>
          <a:p>
            <a:pPr marL="0" indent="0">
              <a:buNone/>
            </a:pPr>
            <a:r>
              <a:rPr lang="ru-RU" sz="60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.Значение для организма.</a:t>
            </a:r>
          </a:p>
          <a:p>
            <a:pPr marL="0" indent="0">
              <a:buNone/>
            </a:pPr>
            <a:r>
              <a:rPr lang="ru-RU" sz="60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.Уход за кожным покровом. 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759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Креатин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- органическое вещество, прочное и упругое, входящее в состав клеток.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766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План.</a:t>
            </a:r>
          </a:p>
          <a:p>
            <a:pPr marL="0" indent="0"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.Название слоя.</a:t>
            </a:r>
          </a:p>
          <a:p>
            <a:pPr marL="0" indent="0"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.Описание.</a:t>
            </a:r>
          </a:p>
          <a:p>
            <a:pPr marL="0" indent="0"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.Функция.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550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5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Меланин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- тёмный пигмент, ответственный за цвет кожи.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622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42437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704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Сапрофиты </a:t>
            </a:r>
            <a:r>
              <a:rPr lang="ru-RU" sz="4800" smtClean="0">
                <a:latin typeface="Times New Roman" pitchFamily="18" charset="0"/>
                <a:cs typeface="Times New Roman" pitchFamily="18" charset="0"/>
              </a:rPr>
              <a:t>- микроскопические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клопы.</a:t>
            </a:r>
          </a:p>
          <a:p>
            <a:pPr marL="0" indent="0">
              <a:buNone/>
            </a:pP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84784"/>
            <a:ext cx="9144001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5931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76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Дом</cp:lastModifiedBy>
  <cp:revision>5</cp:revision>
  <dcterms:created xsi:type="dcterms:W3CDTF">2017-12-11T09:24:31Z</dcterms:created>
  <dcterms:modified xsi:type="dcterms:W3CDTF">2019-12-18T08:44:19Z</dcterms:modified>
</cp:coreProperties>
</file>