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22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91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96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6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18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02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0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62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9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52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1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159F-579A-4830-B248-ADD5F8FBC845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222DE-6C9D-408E-AE8D-DD83C7C615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778098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. Название звена.</a:t>
            </a:r>
          </a:p>
          <a:p>
            <a:pPr marL="0" indent="0"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2. Состав звена.</a:t>
            </a:r>
          </a:p>
          <a:p>
            <a:pPr marL="0" indent="0">
              <a:buNone/>
            </a:pP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3. Функция звена.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95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784976" cy="648071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Схема круговорота жизни на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Земле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19672" y="2924944"/>
            <a:ext cx="5616624" cy="79208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Организмы-производители</a:t>
            </a:r>
          </a:p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(растения)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7" y="1196751"/>
            <a:ext cx="2682875" cy="136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97" y="1217115"/>
            <a:ext cx="2633663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56" y="1204144"/>
            <a:ext cx="26035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" y="4400195"/>
            <a:ext cx="411480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40" y="4429677"/>
            <a:ext cx="411480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>
            <a:off x="2195736" y="2270944"/>
            <a:ext cx="792088" cy="5819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695328" y="2270944"/>
            <a:ext cx="0" cy="72600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6372200" y="2132856"/>
            <a:ext cx="792088" cy="7200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907704" y="3717032"/>
            <a:ext cx="1080120" cy="7920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868144" y="3717032"/>
            <a:ext cx="900100" cy="7920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779912" y="5317770"/>
            <a:ext cx="151216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7065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25</Words>
  <Application>Microsoft Office PowerPoint</Application>
  <PresentationFormat>Экран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План </vt:lpstr>
      <vt:lpstr>Схема круговорота жизни на Земле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Схема круговорота жизни на Земле.</dc:title>
  <dc:creator>Дом</dc:creator>
  <cp:lastModifiedBy>Дом</cp:lastModifiedBy>
  <cp:revision>4</cp:revision>
  <dcterms:created xsi:type="dcterms:W3CDTF">2017-11-24T09:06:05Z</dcterms:created>
  <dcterms:modified xsi:type="dcterms:W3CDTF">2018-02-21T09:32:38Z</dcterms:modified>
</cp:coreProperties>
</file>