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7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92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0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19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78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953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09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9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1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76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46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D3DE7-10B1-4F95-ABFE-BC0131487EAB}" type="datetimeFigureOut">
              <a:rPr lang="ru-RU" smtClean="0"/>
              <a:t>11.04.2018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826B1-D5CD-4FF9-A316-BF1EE179BD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59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1926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Интересная часть речи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русском языке живёт.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что делает, расскажет: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Чертит, пишет иль поёт,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Вышивает или пашет,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забивает гол,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Варит, жарит, моет, чистит – 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 расскажет нам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6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568952" cy="6264696"/>
          </a:xfrm>
        </p:spPr>
        <p:txBody>
          <a:bodyPr>
            <a:normAutofit/>
          </a:bodyPr>
          <a:lstStyle/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Ули, </a:t>
            </a:r>
            <a:r>
              <a:rPr lang="ru-RU" sz="5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</a:t>
            </a:r>
            <a:endParaRPr lang="ru-RU" sz="5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деревья здесь …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Им, им, им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мы сейчас 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.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Удим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удим, удим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 волшебный мы 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.</a:t>
            </a:r>
            <a:endParaRPr lang="ru-RU" sz="5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65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568952" cy="6264696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Ули, </a:t>
            </a:r>
            <a:r>
              <a:rPr lang="ru-RU" sz="5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</a:t>
            </a:r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деревья здесь </a:t>
            </a:r>
            <a:r>
              <a:rPr lang="ru-RU" sz="5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5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уснули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Им, им, им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мы сейчас 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кричим.</a:t>
            </a:r>
            <a:endParaRPr lang="ru-RU" sz="5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Удим, удим, удим</a:t>
            </a:r>
          </a:p>
          <a:p>
            <a:pPr algn="l"/>
            <a:r>
              <a:rPr lang="ru-RU" sz="5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 волшебный мы </a:t>
            </a:r>
            <a:r>
              <a:rPr lang="ru-RU" sz="5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разбудим.</a:t>
            </a:r>
          </a:p>
          <a:p>
            <a:pPr algn="l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59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424936" cy="5184576"/>
          </a:xfrm>
        </p:spPr>
        <p:txBody>
          <a:bodyPr/>
          <a:lstStyle/>
          <a:p>
            <a:pPr marL="0" indent="0">
              <a:buNone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заснули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что сделали?</a:t>
            </a:r>
          </a:p>
          <a:p>
            <a:pPr marL="0" indent="0">
              <a:buNone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кричим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что делаем?</a:t>
            </a:r>
          </a:p>
          <a:p>
            <a:pPr marL="0" indent="0">
              <a:buNone/>
            </a:pPr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разбудим</a:t>
            </a:r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что сделаем?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29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848872" cy="792088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урока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208912" cy="5256584"/>
          </a:xfrm>
        </p:spPr>
        <p:txBody>
          <a:bodyPr>
            <a:normAutofit/>
          </a:bodyPr>
          <a:lstStyle/>
          <a:p>
            <a:pPr marL="742950" indent="-742950" algn="l">
              <a:buAutoNum type="arabicPeriod"/>
            </a:pPr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Познакомимся с….</a:t>
            </a:r>
          </a:p>
          <a:p>
            <a:pPr marL="742950" indent="-742950" algn="l">
              <a:buAutoNum type="arabicPeriod" startAt="2"/>
            </a:pPr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Изучим….</a:t>
            </a:r>
          </a:p>
          <a:p>
            <a:pPr marL="742950" indent="-742950" algn="l">
              <a:buAutoNum type="arabicPeriod" startAt="2"/>
            </a:pPr>
            <a:r>
              <a:rPr lang="ru-RU" sz="6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Узнаем….</a:t>
            </a:r>
            <a:endParaRPr lang="ru-RU" sz="6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18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99392"/>
            <a:ext cx="5400600" cy="7794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4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77809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рошедшее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астоящее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удущее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2890369" cy="410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62" y="1556792"/>
            <a:ext cx="3672409" cy="4102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795" y="1768268"/>
            <a:ext cx="2561362" cy="389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6118" y="976283"/>
            <a:ext cx="2664296" cy="8249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лагол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130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5192" y="335674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8712968" cy="639762"/>
          </a:xfrm>
        </p:spPr>
        <p:txBody>
          <a:bodyPr>
            <a:normAutofit lnSpcReduction="10000"/>
          </a:bodyPr>
          <a:lstStyle/>
          <a:p>
            <a:r>
              <a:rPr lang="ru-RU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рошедшее  </a:t>
            </a:r>
            <a:r>
              <a:rPr lang="ru-RU" dirty="0" smtClean="0"/>
              <a:t>           </a:t>
            </a:r>
            <a:r>
              <a:rPr lang="ru-RU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3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астоящее</a:t>
            </a:r>
            <a:endParaRPr lang="ru-RU" sz="3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297066" y="2996952"/>
            <a:ext cx="8820472" cy="10441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делали?                       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Что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сделаем?                  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сделали?                    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Что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делать?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251520" y="4734145"/>
            <a:ext cx="8892480" cy="1152127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обозначает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обозначает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речи            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речи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1619672" y="980728"/>
            <a:ext cx="1512168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499992" y="980728"/>
            <a:ext cx="0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868144" y="980728"/>
            <a:ext cx="1296144" cy="108012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1475656" y="2492896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499992" y="2492896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164288" y="2492896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402516" y="416708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499992" y="4167082"/>
            <a:ext cx="0" cy="56706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164288" y="416708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170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ремя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8712968" cy="639762"/>
          </a:xfrm>
        </p:spPr>
        <p:txBody>
          <a:bodyPr>
            <a:noAutofit/>
          </a:bodyPr>
          <a:lstStyle/>
          <a:p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прошедшее               </a:t>
            </a:r>
            <a:r>
              <a:rPr 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астоящее                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8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удущее</a:t>
            </a:r>
            <a:endParaRPr lang="ru-RU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323528" y="2996952"/>
            <a:ext cx="8568952" cy="8640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Что делали?                     Что делали?                   Что сделаем?                 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Что сделали?                   Что сделали?           Что будем делать?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107504" y="4221088"/>
            <a:ext cx="8856984" cy="1152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бозначает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момента речи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речи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момента речи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1835696" y="1052736"/>
            <a:ext cx="1368152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2"/>
          </p:cNvCxnSpPr>
          <p:nvPr/>
        </p:nvCxnSpPr>
        <p:spPr>
          <a:xfrm flipH="1">
            <a:off x="4499992" y="1110754"/>
            <a:ext cx="10344" cy="87808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940152" y="1052736"/>
            <a:ext cx="1008112" cy="8640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187624" y="263691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499992" y="263025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7236296" y="263025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187624" y="378904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489648" y="3789040"/>
            <a:ext cx="10344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236296" y="3789040"/>
            <a:ext cx="0" cy="5760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1736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199</Words>
  <Application>Microsoft Office PowerPoint</Application>
  <PresentationFormat>Экран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Цель урока</vt:lpstr>
      <vt:lpstr>Презентация PowerPoint</vt:lpstr>
      <vt:lpstr>прошедшее     настоящее    будущее</vt:lpstr>
      <vt:lpstr>время глагола</vt:lpstr>
      <vt:lpstr>время глагола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Настя</dc:creator>
  <cp:lastModifiedBy>Настя</cp:lastModifiedBy>
  <cp:revision>10</cp:revision>
  <dcterms:created xsi:type="dcterms:W3CDTF">2018-04-09T13:09:24Z</dcterms:created>
  <dcterms:modified xsi:type="dcterms:W3CDTF">2018-04-11T13:13:35Z</dcterms:modified>
</cp:coreProperties>
</file>