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FF00"/>
    <a:srgbClr val="FF0000"/>
    <a:srgbClr val="0000FF"/>
    <a:srgbClr val="008000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2" autoAdjust="0"/>
    <p:restoredTop sz="94608" autoAdjust="0"/>
  </p:normalViewPr>
  <p:slideViewPr>
    <p:cSldViewPr>
      <p:cViewPr varScale="1">
        <p:scale>
          <a:sx n="83" d="100"/>
          <a:sy n="83" d="100"/>
        </p:scale>
        <p:origin x="-102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20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0D4A0-3C22-4EF0-A340-9308C5142CFF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954AB-93E8-4FF6-904B-94BFBBE097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026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7" name="Рисунок 6" descr="karanda42 - копия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72400" y="6021288"/>
            <a:ext cx="720080" cy="631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260648"/>
            <a:ext cx="8496944" cy="638132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021_w508_h477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188640"/>
            <a:ext cx="1404949" cy="13213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10" name="Рисунок 9" descr="karanda42 - копия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72400" y="6021288"/>
            <a:ext cx="720080" cy="631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2907755"/>
          </a:xfrm>
        </p:spPr>
        <p:txBody>
          <a:bodyPr>
            <a:no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МЫ ВМЕСТЕ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8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   ДРУЖБЕ</a:t>
            </a:r>
            <a:endParaRPr lang="ru-RU" sz="8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ки по запросу КАРТИНКИ ИЗ МУЛЬТФИЛЬМОВ ТЕРЕМОК ГУСИ-  ЛЕБЕДИ КРОКОДИЛ ГЕН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05064"/>
            <a:ext cx="187220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Картинки по запросу КАРТИНКИ ИЗ МУЛЬТФИЛЬМОВ ТЕРЕМОК ГУСИ-  ЛЕБЕДИ КРОКОДИЛ ГЕН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18002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thumbs.tivision.ru/file16.vcp.digitalaccess.ru/contents/e/1/73ee267013bd326a4aa53a30bac7e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501008"/>
            <a:ext cx="23526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Картинки по запросу КАРТИНКИ ИЗ МУЛЬТФИЛЬМОВ ТЕРЕМОК ГУСИ-  ЛЕБЕДИ КРОКОДИЛ ГЕНА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556792"/>
            <a:ext cx="2764705" cy="2133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1.vcdn.biz/static/f/272417911/image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04664"/>
            <a:ext cx="235344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bukashka.by/images/multfilmy/sovetskie-multfilmy/sovetskiy-multfilm-cheburashka-i-krokodil-gena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3861048"/>
            <a:ext cx="3370709" cy="273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475656" y="332656"/>
            <a:ext cx="4752528" cy="115212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СКАЗКИ О ДРУЖБЕ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332657"/>
            <a:ext cx="6982544" cy="1152127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СКАЗОЧНАЯ СТРАНА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208912" cy="4154016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l"/>
            <a:r>
              <a:rPr lang="ru-RU" sz="1800" dirty="0" smtClean="0">
                <a:solidFill>
                  <a:srgbClr val="7030A0"/>
                </a:solidFill>
                <a:latin typeface="Comic Sans MS" pitchFamily="66" charset="0"/>
              </a:rPr>
              <a:t>ГОРОД ХУДОЖНИКОВ     </a:t>
            </a:r>
            <a:r>
              <a:rPr lang="ru-RU" sz="1800" dirty="0" smtClean="0">
                <a:solidFill>
                  <a:srgbClr val="0000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ГОРОД    УМНИКОВ</a:t>
            </a:r>
          </a:p>
          <a:p>
            <a:pPr algn="l"/>
            <a:r>
              <a:rPr lang="ru-RU" sz="1400" dirty="0" smtClean="0"/>
              <a:t>                                                                    </a:t>
            </a:r>
            <a:r>
              <a:rPr lang="ru-RU" sz="1400" dirty="0" smtClean="0">
                <a:solidFill>
                  <a:srgbClr val="0000FF"/>
                </a:solidFill>
              </a:rPr>
              <a:t>         </a:t>
            </a:r>
          </a:p>
          <a:p>
            <a:pPr algn="l"/>
            <a:endParaRPr lang="ru-RU" sz="1400" dirty="0" smtClean="0"/>
          </a:p>
          <a:p>
            <a:pPr algn="l"/>
            <a:endParaRPr lang="ru-RU" sz="1400" dirty="0" smtClean="0"/>
          </a:p>
          <a:p>
            <a:pPr algn="l"/>
            <a:endParaRPr lang="ru-RU" sz="1400" dirty="0" smtClean="0"/>
          </a:p>
          <a:p>
            <a:pPr algn="l"/>
            <a:endParaRPr lang="ru-RU" sz="1400" dirty="0" smtClean="0"/>
          </a:p>
          <a:p>
            <a:pPr algn="l"/>
            <a:endParaRPr lang="ru-RU" sz="1400" dirty="0" smtClean="0"/>
          </a:p>
          <a:p>
            <a:pPr algn="l"/>
            <a:endParaRPr lang="ru-RU" sz="1400" dirty="0" smtClean="0"/>
          </a:p>
          <a:p>
            <a:pPr algn="l"/>
            <a:endParaRPr lang="ru-RU" sz="1400" dirty="0" smtClean="0"/>
          </a:p>
          <a:p>
            <a:pPr algn="l"/>
            <a:r>
              <a:rPr lang="ru-RU" sz="1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</a:t>
            </a:r>
            <a:r>
              <a:rPr lang="ru-RU" sz="18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ГОРОД ПОВАРОВ                            </a:t>
            </a:r>
            <a:r>
              <a:rPr lang="ru-RU" sz="1800" dirty="0" smtClean="0">
                <a:solidFill>
                  <a:srgbClr val="008000"/>
                </a:solidFill>
              </a:rPr>
              <a:t>ГОРОД  ПАРИКМАХЕРОВ</a:t>
            </a:r>
            <a:r>
              <a:rPr lang="ru-RU" sz="1800" dirty="0" smtClean="0"/>
              <a:t> </a:t>
            </a:r>
            <a:r>
              <a:rPr lang="ru-RU" sz="1400" dirty="0" smtClean="0"/>
              <a:t>                                                                                                </a:t>
            </a:r>
          </a:p>
          <a:p>
            <a:pPr algn="l"/>
            <a:endParaRPr lang="ru-RU" sz="1400" dirty="0"/>
          </a:p>
        </p:txBody>
      </p:sp>
      <p:pic>
        <p:nvPicPr>
          <p:cNvPr id="5" name="Рисунок 4" descr="Картинки по запросу картинки ДЛЯ ДЕТЕЙ город НАУК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25336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teremok2.ru/images/028b6348df236dea5beb894bca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916832"/>
            <a:ext cx="252028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erudites.ru/SMR10/pics/logo-gm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7" y="1484785"/>
            <a:ext cx="2592288" cy="2232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-love-i.ru/media/uploads/2015/08/31/super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293096"/>
            <a:ext cx="302589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68.img.avito.st/432x324/212903836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4293096"/>
            <a:ext cx="281027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лнце 3"/>
          <p:cNvSpPr/>
          <p:nvPr/>
        </p:nvSpPr>
        <p:spPr>
          <a:xfrm>
            <a:off x="107504" y="332656"/>
            <a:ext cx="8640960" cy="6525344"/>
          </a:xfrm>
          <a:prstGeom prst="sun">
            <a:avLst/>
          </a:prstGeom>
          <a:solidFill>
            <a:srgbClr val="FFFF00"/>
          </a:solidFill>
          <a:effectLst>
            <a:glow rad="101600">
              <a:srgbClr val="FF0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ПОЛИНА   МИЛА              ДАША     РИТА                  НИКИТА       АЛИНА                  ДИАНА   КАРИНА         ДАРИНА  АНДРЮША </a:t>
            </a:r>
            <a:endParaRPr lang="ru-RU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656183"/>
          </a:xfrm>
        </p:spPr>
        <p:txBody>
          <a:bodyPr>
            <a:normAutofit/>
          </a:bodyPr>
          <a:lstStyle/>
          <a:p>
            <a:r>
              <a:rPr lang="ru-RU" sz="8800" dirty="0" smtClean="0">
                <a:solidFill>
                  <a:srgbClr val="CC0000"/>
                </a:solidFill>
              </a:rPr>
              <a:t>РОССИЯ</a:t>
            </a:r>
            <a:endParaRPr lang="ru-RU" sz="8800" dirty="0">
              <a:solidFill>
                <a:srgbClr val="CC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060848"/>
            <a:ext cx="8208912" cy="3577952"/>
          </a:xfrm>
        </p:spPr>
        <p:txBody>
          <a:bodyPr/>
          <a:lstStyle/>
          <a:p>
            <a:r>
              <a:rPr lang="ru-RU" sz="6600" dirty="0" smtClean="0">
                <a:solidFill>
                  <a:schemeClr val="tx1"/>
                </a:solidFill>
              </a:rPr>
              <a:t>РОССИЙСКАЯ ФЕДЕРАЦИЯ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4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ГОРОД    СЕВЕРОДВИНСК</a:t>
            </a:r>
            <a:endParaRPr lang="ru-RU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</p:bldLst>
  </p:timing>
</p:sld>
</file>

<file path=ppt/theme/theme1.xml><?xml version="1.0" encoding="utf-8"?>
<a:theme xmlns:a="http://schemas.openxmlformats.org/drawingml/2006/main" name="shablony-prezentatsiy-01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372</TotalTime>
  <Words>35</Words>
  <Application>Microsoft Office PowerPoint</Application>
  <PresentationFormat>Экран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shablony-prezentatsiy-01</vt:lpstr>
      <vt:lpstr>МЫ ВМЕСТЕ</vt:lpstr>
      <vt:lpstr>СКАЗКИ О ДРУЖБЕ</vt:lpstr>
      <vt:lpstr>СКАЗОЧНАЯ СТРАНА</vt:lpstr>
      <vt:lpstr>Презентация PowerPoint</vt:lpstr>
      <vt:lpstr>РОССИЯ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ВМЕСТЕ</dc:title>
  <dc:creator>Танечка</dc:creator>
  <cp:lastModifiedBy>Танечка</cp:lastModifiedBy>
  <cp:revision>27</cp:revision>
  <dcterms:created xsi:type="dcterms:W3CDTF">2015-12-15T18:46:03Z</dcterms:created>
  <dcterms:modified xsi:type="dcterms:W3CDTF">2018-12-20T21:23:28Z</dcterms:modified>
</cp:coreProperties>
</file>