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9402" y="2107972"/>
            <a:ext cx="7766936" cy="1646302"/>
          </a:xfrm>
        </p:spPr>
        <p:txBody>
          <a:bodyPr/>
          <a:lstStyle/>
          <a:p>
            <a:pPr algn="ctr"/>
            <a:r>
              <a:rPr lang="ru-RU" sz="6600" dirty="0" smtClean="0">
                <a:ln w="0"/>
                <a:solidFill>
                  <a:schemeClr val="accent2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Правильная осанка – залог здоровья</a:t>
            </a:r>
            <a:endParaRPr lang="ru-RU" sz="6600" dirty="0">
              <a:ln w="0"/>
              <a:solidFill>
                <a:schemeClr val="accent2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61687" y="3960221"/>
            <a:ext cx="4135394" cy="1443802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ученица </a:t>
            </a:r>
            <a: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8Б класса</a:t>
            </a:r>
            <a:b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«Школа-лицей им. Героя</a:t>
            </a:r>
            <a:b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Союза Ф. Ф. Степанова»</a:t>
            </a:r>
            <a:b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Андреева </a:t>
            </a:r>
            <a:r>
              <a:rPr lang="ru-RU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Ксения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93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ОСАНКА?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02707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Осанка человека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привычная поза, характерная для него в положении стоя. Учитывается форма позвоночника, мышечный тонус, равномерность физического развития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имеет только одну, присущую только ему привычную осанку. Осанка обычно ассоциируется с выправкой, привычной позой, манерой держать себя.</a:t>
            </a:r>
          </a:p>
        </p:txBody>
      </p:sp>
      <p:pic>
        <p:nvPicPr>
          <p:cNvPr id="1026" name="Picture 2" descr="http://moyskelet.ru/wp-content/uploads/2017/01/cho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159" y="3235568"/>
            <a:ext cx="4680036" cy="2731674"/>
          </a:xfrm>
          <a:prstGeom prst="rect">
            <a:avLst/>
          </a:prstGeom>
          <a:ln w="88900" cap="sq" cmpd="thickThin">
            <a:solidFill>
              <a:schemeClr val="accent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157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24608" y="547840"/>
            <a:ext cx="4621428" cy="724929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Правильная осанка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50" y="543697"/>
            <a:ext cx="4886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Неправильная осанка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i.siteapi.org/o4szlLSPgGHnooRZV4qJ6pO0Nck=/0x0:900x900/ef3a79f9b30b7b0.ru.s.siteapi.org/img/6ft0ifeuw2w4s004gooks0og04s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167" y="4470140"/>
            <a:ext cx="940058" cy="94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clipground.com/images/cross-symbol-png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7" y="4470140"/>
            <a:ext cx="967947" cy="96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omparadise.ru/wp-content/uploads/2016/03/0e8d77e1ff63b23df69c42f3b5b9bf1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77" y="1695447"/>
            <a:ext cx="5591175" cy="3714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69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осанки на организм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07508"/>
            <a:ext cx="8596668" cy="3880773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нарушений осанки ослабляются некоторые мышцы, а это увеличивает шанс на появление грыжи малого таза, а так же в области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живота. Дефекты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осанки приводят к нарушению работы всех внутренних органов. Люди с неправильной осанкой имеют уменьшенную экскурсию грудной клетки, диафрагмы, меньший объем легких и нарушении функций дыхания. Это негативно влияет на сердечно сосудистую и дыхательную систему, уменьшает возможную физическую нагрузку на организм (например, становится трудно подняться на 7 этаж). Слабые мышцы живота и согнутое положение тела, могут послужить причиной нарушения пищеварения 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зашлаковке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организма, снижению иммунитета, головным болям, быстрой утомляемости.</a:t>
            </a:r>
          </a:p>
        </p:txBody>
      </p:sp>
    </p:spTree>
    <p:extLst>
      <p:ext uri="{BB962C8B-B14F-4D97-AF65-F5344CB8AC3E}">
        <p14:creationId xmlns:p14="http://schemas.microsoft.com/office/powerpoint/2010/main" val="3400445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4713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упражнений для правильной осанки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67935"/>
            <a:ext cx="8596668" cy="3976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рекомендации:</a:t>
            </a:r>
            <a:endParaRPr lang="ru-RU" sz="2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Решив заняться упражнениями для спины в домашних условиях, придерживайтесь следующих правил:</a:t>
            </a:r>
          </a:p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Начинайте тренировку, спустя не менее 1-2 часа после еды.</a:t>
            </a:r>
          </a:p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занятием всегда выполняйте суставную гимнастику для разминки мышц и разогрева суставов.</a:t>
            </a:r>
          </a:p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повторений увеличивайте постепенно, избегайте чрезмерных нагрузок.</a:t>
            </a:r>
          </a:p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Тренируйтесь через день, давая мышцам время на восстановление.</a:t>
            </a:r>
          </a:p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Желательно, чтобы питание было сбалансированным, содержало достаточное количество протеинов, кальция, фосфора.</a:t>
            </a:r>
          </a:p>
          <a:p>
            <a:pPr lvl="0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Откажитесь от сна на мягких и прогибающихся матрасах. Лучшим выбором будет ортопедический матрас хорошей фирмы, рассчитанный на ваш вес.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бросайте тренировки, не добившись цели за короткое время. Упражнения для исправления осанки у взрослых дают результат только спустя месяцы упорных занятий. Настойчивость и терпение обязательно вам помогут добиться красивой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осанки.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613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60858" y="436605"/>
            <a:ext cx="4372461" cy="1320800"/>
          </a:xfrm>
        </p:spPr>
        <p:txBody>
          <a:bodyPr>
            <a:normAutofit fontScale="90000"/>
          </a:bodyPr>
          <a:lstStyle/>
          <a:p>
            <a:r>
              <a:rPr lang="ru-RU" sz="19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1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Сидя, чаще разминайте плечи. Поочередно сводите и разводите лопатки, напрягая мышцы плечевого пояса. Это улучшит кровообращение, что крайне важно  для достаточного питания тканей и органов, поддержания тонуса, предотвращения скопления солей.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5" name="Рисунок 4" descr="Сведенные плеч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37" y="2541938"/>
            <a:ext cx="3319849" cy="2433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537659" y="4068208"/>
            <a:ext cx="3878191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Упражнение 2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Примите положение стоя, согните локти и сцепите пальцы в замок (если сложно, то хотя бы постарайтесь коснуться кончиками пальцев). Сохраняйте положение 10-15 секунд, после чего расслабьтесь и встряхните кистями.</a:t>
            </a:r>
            <a:r>
              <a:rPr lang="ru-RU" sz="1400" dirty="0">
                <a:solidFill>
                  <a:srgbClr val="29396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400" dirty="0">
                <a:solidFill>
                  <a:srgbClr val="29396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1400" dirty="0"/>
          </a:p>
        </p:txBody>
      </p:sp>
      <p:pic>
        <p:nvPicPr>
          <p:cNvPr id="7" name="Рисунок 6" descr="Упражнение для красивой оса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342" y="866345"/>
            <a:ext cx="3030620" cy="24946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Выгнутая влево стрелка 7"/>
          <p:cNvSpPr/>
          <p:nvPr/>
        </p:nvSpPr>
        <p:spPr>
          <a:xfrm>
            <a:off x="123568" y="1757405"/>
            <a:ext cx="537290" cy="1216152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 flipH="1" flipV="1">
            <a:off x="9147205" y="2852056"/>
            <a:ext cx="537290" cy="1216152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0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7221" y="686022"/>
            <a:ext cx="416010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 3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Занятие, которое стоит чаще выполнять во время трудового процесса.</a:t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Нужно согнутые в локтях руки завести за спину и изо всех сил постараться соединить в замок. Возможно, если гибкости недостаточно, получится не сразу, но нужно стараться сделать это.</a:t>
            </a:r>
            <a:r>
              <a:rPr 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/>
          </a:p>
        </p:txBody>
      </p:sp>
      <p:pic>
        <p:nvPicPr>
          <p:cNvPr id="5" name="Рисунок 4" descr="https://spina-expert.ru/wp-content/uploads/2018/08/5-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639" y="349906"/>
            <a:ext cx="2962566" cy="2082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20130" y="3353482"/>
            <a:ext cx="5156887" cy="2080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1800"/>
              </a:spcBef>
              <a:spcAft>
                <a:spcPts val="600"/>
              </a:spcAft>
            </a:pPr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Упражнение 4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Растяжка широчайшей мышцы спины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делать: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Встаньте прямо и поднимите руки над головой. Наклонитесь влево и вернитесь в исходное положение. Теперь наклонитесь вправо и вернитесь в исходное положение. Сделайте 5–10 медленных наклонов в каждую сторону.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это дает: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Укрепляет широчайшую мышцу спины.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Спортивные афроамериканские женщины тренируются на открытом воздухе — стоковое фото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2"/>
          <a:stretch/>
        </p:blipFill>
        <p:spPr bwMode="auto">
          <a:xfrm>
            <a:off x="5824153" y="3353482"/>
            <a:ext cx="3245708" cy="2091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749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14833" y="383284"/>
            <a:ext cx="545344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Упражнение </a:t>
            </a:r>
            <a:r>
              <a:rPr lang="en-US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Очень полезно приподнимать и опускать плечи, делать ими вращательные движения.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pic>
        <p:nvPicPr>
          <p:cNvPr id="5" name="Рисунок 4" descr="Фото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437" y="1594099"/>
            <a:ext cx="3316605" cy="37357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Выгнутая влево стрелка 5"/>
          <p:cNvSpPr/>
          <p:nvPr/>
        </p:nvSpPr>
        <p:spPr>
          <a:xfrm rot="828560">
            <a:off x="3031525" y="1147807"/>
            <a:ext cx="527221" cy="1315308"/>
          </a:xfrm>
          <a:prstGeom prst="curvedRightArrow">
            <a:avLst>
              <a:gd name="adj1" fmla="val 25000"/>
              <a:gd name="adj2" fmla="val 50000"/>
              <a:gd name="adj3" fmla="val 5259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1136490" flipH="1">
            <a:off x="7156071" y="4538993"/>
            <a:ext cx="527221" cy="1315308"/>
          </a:xfrm>
          <a:prstGeom prst="curvedRightArrow">
            <a:avLst>
              <a:gd name="adj1" fmla="val 25000"/>
              <a:gd name="adj2" fmla="val 50000"/>
              <a:gd name="adj3" fmla="val 5259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90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907" y="27184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Упражнения со специальным инвентарём: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48497" y="1421190"/>
            <a:ext cx="657379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Упражнение 1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Очень полезно висеть на турнике, так укрепляется спина и пресс. Но не стоит раскачиваться или пытаться подтягиваться. Просто ухватитесь руками за планку и провисите столько, сколько сможете.</a:t>
            </a:r>
            <a:b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Полезно для улучшения состояния межпозвонковых дисков. Расстояние между позвонками увеличивается, зажатые нервные корешки освобождаются. Если регулярно висеть на турнике, постепенно увеличивая время, не только улучшится осанка, но и уменьшатся боли в спине.</a:t>
            </a:r>
            <a:endParaRPr lang="ru-RU" sz="1400" dirty="0"/>
          </a:p>
        </p:txBody>
      </p:sp>
      <p:pic>
        <p:nvPicPr>
          <p:cNvPr id="4" name="Рисунок 3" descr="Вис на турник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03" y="3419218"/>
            <a:ext cx="3521075" cy="2705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Выгнутая влево стрелка 5"/>
          <p:cNvSpPr/>
          <p:nvPr/>
        </p:nvSpPr>
        <p:spPr>
          <a:xfrm rot="18744862">
            <a:off x="3257217" y="3386831"/>
            <a:ext cx="480577" cy="1288977"/>
          </a:xfrm>
          <a:prstGeom prst="curvedRightArrow">
            <a:avLst>
              <a:gd name="adj1" fmla="val 25000"/>
              <a:gd name="adj2" fmla="val 50000"/>
              <a:gd name="adj3" fmla="val 5259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262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3079" y="341320"/>
            <a:ext cx="9012196" cy="1586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Упражнение 2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Гиперэкстензия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удлинение спины</a:t>
            </a:r>
          </a:p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Ложитесь на пол на живот, руки вытяните вперед или заложите за голову. Сожмите ноги пальцами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наружу.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Выдохните, затем поднимите голову, грудь и верхнюю часть живота,  подождите несколько секунд и опустите во время вдоха. Сделайте 10 повторений.</a:t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trendru.info/wp-content/uploads/2018/11/723472347423774-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3" b="16433"/>
          <a:stretch/>
        </p:blipFill>
        <p:spPr bwMode="auto">
          <a:xfrm>
            <a:off x="3459893" y="1738750"/>
            <a:ext cx="5784215" cy="184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3079" y="3284087"/>
            <a:ext cx="8402595" cy="1574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Упражнение 3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Планка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Встаньте в позицию для отжиманий. Перенесите вес вашего тела на согнутые в локтях предплечья. Держите свое тело в прямой линии. Задействуйте пресс, втяните </a:t>
            </a:r>
            <a:r>
              <a:rPr lang="ru-RU" sz="1400" dirty="0" smtClean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живот.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Удерживайте 60 секунд или дольше. Продолжайте увеличивать время.</a:t>
            </a:r>
            <a:r>
              <a:rPr lang="ru-RU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Рисунок 5" descr="https://trendru.info/wp-content/uploads/2018/11/723472347423774-5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1" b="20979"/>
          <a:stretch/>
        </p:blipFill>
        <p:spPr bwMode="auto">
          <a:xfrm>
            <a:off x="1520936" y="4736951"/>
            <a:ext cx="5547129" cy="1753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5558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4879" y="714382"/>
            <a:ext cx="4131749" cy="2046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Упражнение 4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Поза кобры</a:t>
            </a:r>
          </a:p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Лягте на живот, руки согните и расположите шире плеч. Вдохните, когда вы поднимаете грудную клетку с пола, плечи откиньте назад, не хрустя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шею.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Удерживайте тело в таком положении в течение 30 секунд, затем отпустите.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trendru.info/wp-content/uploads/2018/11/723472347423774-1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9"/>
          <a:stretch/>
        </p:blipFill>
        <p:spPr bwMode="auto">
          <a:xfrm>
            <a:off x="4427366" y="456564"/>
            <a:ext cx="4947293" cy="2561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427366" y="3553299"/>
            <a:ext cx="5029672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5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Поза лука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Находясь в положении лежа на животе, согните ноги в коленных суставах и обхватите себя руками за голени (снаружи либо изнутри).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Выпрямляя ноги и отрывая их от земли, тяните себя руками, вытягивая позвоночник движением от таза к макушке. Повторите 5 раз.</a:t>
            </a:r>
          </a:p>
          <a:p>
            <a:endParaRPr lang="ru-RU" b="0" i="0" dirty="0">
              <a:solidFill>
                <a:srgbClr val="2D2D2D"/>
              </a:solidFill>
              <a:effectLst/>
              <a:latin typeface="Roboto"/>
            </a:endParaRPr>
          </a:p>
        </p:txBody>
      </p:sp>
      <p:pic>
        <p:nvPicPr>
          <p:cNvPr id="7" name="Рисунок 6" descr="https://www.pan-yteplyai.com/img/images_2/5-luchshih-poz-iz-jogi-kotorie-pomogut-nakachat-press-bez-osobih-usilij_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6" y="3306281"/>
            <a:ext cx="3555100" cy="23860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Выгнутая влево стрелка 7"/>
          <p:cNvSpPr/>
          <p:nvPr/>
        </p:nvSpPr>
        <p:spPr>
          <a:xfrm rot="15133632">
            <a:off x="4073629" y="5286702"/>
            <a:ext cx="559637" cy="1555370"/>
          </a:xfrm>
          <a:prstGeom prst="curvedRightArrow">
            <a:avLst>
              <a:gd name="adj1" fmla="val 25000"/>
              <a:gd name="adj2" fmla="val 50000"/>
              <a:gd name="adj3" fmla="val 5259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610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Другие советы по улучшению </a:t>
            </a:r>
            <a:r>
              <a:rPr lang="ru-RU" b="1" dirty="0" smtClean="0"/>
              <a:t>осанки: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77334" y="1468611"/>
            <a:ext cx="8596668" cy="388077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Напоминайте себе не сутулиться.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Укрепляйте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 пресс.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Убедитесь, что ваш монитор находится на уровне вашего лица при использовании компьютера.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спите на животе и используйте подходящие подушки и удобные матрасы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Поставьте перед собой на рабочем столе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зеркало.</a:t>
            </a:r>
            <a:r>
              <a:rPr lang="ru-RU" sz="2000" dirty="0"/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позволит вам периодически поглядывать в него и контролировать положение головы, шеи и плеч, когда вы сидите.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носите сумки или пакеты в двух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руках.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Делайте перерывы каждый час при работе за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компьютером.</a:t>
            </a:r>
          </a:p>
          <a:p>
            <a:endParaRPr lang="ru-RU" sz="2000" dirty="0" smtClean="0"/>
          </a:p>
          <a:p>
            <a:endParaRPr lang="ru-RU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98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6188" y="249606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Спасибо за внимание!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2385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407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Roboto</vt:lpstr>
      <vt:lpstr>Times New Roman</vt:lpstr>
      <vt:lpstr>Trebuchet MS</vt:lpstr>
      <vt:lpstr>Wingdings 3</vt:lpstr>
      <vt:lpstr>Грань</vt:lpstr>
      <vt:lpstr>Правильная осанка – залог здоровья</vt:lpstr>
      <vt:lpstr>Что такое ОСАНКА?</vt:lpstr>
      <vt:lpstr>Правильная осанка</vt:lpstr>
      <vt:lpstr>Влияние осанки на организм</vt:lpstr>
      <vt:lpstr>Комплекс упражнений для правильной осанки </vt:lpstr>
      <vt:lpstr>Упражнение 1 Сидя, чаще разминайте плечи. Поочередно сводите и разводите лопатки, напрягая мышцы плечевого пояса. Это улучшит кровообращение, что крайне важно  для достаточного питания тканей и органов, поддержания тонуса, предотвращения скопления солей. </vt:lpstr>
      <vt:lpstr>Презентация PowerPoint</vt:lpstr>
      <vt:lpstr>Презентация PowerPoint</vt:lpstr>
      <vt:lpstr>Упражнения со специальным инвентарём: </vt:lpstr>
      <vt:lpstr>Презентация PowerPoint</vt:lpstr>
      <vt:lpstr>Презентация PowerPoint</vt:lpstr>
      <vt:lpstr>Другие советы по улучшению осанки: 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Правильная осанка – залог здоровья</dc:title>
  <dc:creator>vitalik</dc:creator>
  <cp:lastModifiedBy>vitalik</cp:lastModifiedBy>
  <cp:revision>10</cp:revision>
  <dcterms:created xsi:type="dcterms:W3CDTF">2020-11-22T08:52:47Z</dcterms:created>
  <dcterms:modified xsi:type="dcterms:W3CDTF">2021-02-21T18:30:26Z</dcterms:modified>
</cp:coreProperties>
</file>