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59" r:id="rId3"/>
    <p:sldId id="263" r:id="rId4"/>
    <p:sldId id="266" r:id="rId5"/>
    <p:sldId id="265" r:id="rId6"/>
    <p:sldId id="264" r:id="rId7"/>
    <p:sldId id="267" r:id="rId8"/>
    <p:sldId id="268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3300"/>
    <a:srgbClr val="990033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-161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28.02.2021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1143000"/>
          </a:xfrm>
        </p:spPr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28.02.2021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1143000"/>
          </a:xfrm>
        </p:spPr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28.02.2021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1143000"/>
          </a:xfrm>
        </p:spPr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28.02.2021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28.02.2021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28.02.2021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28.02.2021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28.02.2021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28.02.2021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28.02.2021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28.02.2021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28.02.2021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28.02.2021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28.02.2021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28.02.2021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7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5B7319-8752-43DC-9251-6FF6EC4E5500}" type="datetimeFigureOut">
              <a:rPr lang="ru-RU" smtClean="0"/>
              <a:pPr/>
              <a:t>28.02.2021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2" r:id="rId3"/>
    <p:sldLayoutId id="2147483663" r:id="rId4"/>
    <p:sldLayoutId id="2147483650" r:id="rId5"/>
    <p:sldLayoutId id="2147483661" r:id="rId6"/>
    <p:sldLayoutId id="2147483651" r:id="rId7"/>
    <p:sldLayoutId id="2147483652" r:id="rId8"/>
    <p:sldLayoutId id="2147483653" r:id="rId9"/>
    <p:sldLayoutId id="2147483654" r:id="rId10"/>
    <p:sldLayoutId id="2147483655" r:id="rId11"/>
    <p:sldLayoutId id="2147483656" r:id="rId12"/>
    <p:sldLayoutId id="2147483657" r:id="rId13"/>
    <p:sldLayoutId id="2147483658" r:id="rId14"/>
    <p:sldLayoutId id="2147483659" r:id="rId15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87624" y="1916832"/>
            <a:ext cx="7344816" cy="1800200"/>
          </a:xfrm>
          <a:prstGeom prst="rect">
            <a:avLst/>
          </a:prstGeom>
        </p:spPr>
        <p:txBody>
          <a:bodyPr wrap="square">
            <a:prstTxWarp prst="textDoubleWave1">
              <a:avLst/>
            </a:prstTxWarp>
            <a:spAutoFit/>
          </a:bodyPr>
          <a:lstStyle/>
          <a:p>
            <a:r>
              <a:rPr lang="ru-RU" sz="4800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</a:t>
            </a:r>
            <a:r>
              <a:rPr lang="ru-RU" sz="4800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</a:t>
            </a:r>
            <a:r>
              <a:rPr lang="ru-RU" sz="4800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</a:t>
            </a:r>
            <a:r>
              <a:rPr lang="ru-RU" sz="4800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</a:t>
            </a:r>
            <a:r>
              <a:rPr lang="ru-RU" sz="4800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</a:t>
            </a:r>
            <a:r>
              <a:rPr lang="ru-RU" sz="4800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</a:t>
            </a:r>
            <a:r>
              <a:rPr lang="ru-RU" sz="4800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 </a:t>
            </a:r>
            <a:r>
              <a:rPr lang="ru-RU" sz="4800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</a:t>
            </a:r>
            <a:r>
              <a:rPr lang="ru-RU" sz="4800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  </a:t>
            </a:r>
            <a:r>
              <a:rPr lang="ru-RU" sz="4800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</a:t>
            </a:r>
            <a:r>
              <a:rPr lang="ru-RU" sz="4800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</a:t>
            </a:r>
            <a:r>
              <a:rPr lang="ru-RU" sz="4800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</a:t>
            </a:r>
            <a:r>
              <a:rPr lang="ru-RU" sz="4800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</a:t>
            </a:r>
            <a:r>
              <a:rPr lang="ru-RU" sz="4800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</a:t>
            </a:r>
            <a:r>
              <a:rPr lang="ru-RU" sz="4800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</a:t>
            </a:r>
            <a:endParaRPr lang="ru-RU" sz="4800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331640" y="1412776"/>
            <a:ext cx="2133918" cy="31393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i="1" dirty="0" smtClean="0"/>
              <a:t>Нам понадобится:</a:t>
            </a:r>
          </a:p>
          <a:p>
            <a:endParaRPr lang="ru-RU" i="1" dirty="0" smtClean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Цветная бумага</a:t>
            </a:r>
          </a:p>
          <a:p>
            <a:endParaRPr lang="ru-RU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Клей</a:t>
            </a:r>
          </a:p>
          <a:p>
            <a:endParaRPr lang="ru-RU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Ножницы</a:t>
            </a:r>
          </a:p>
          <a:p>
            <a:endParaRPr lang="ru-RU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Втулки от </a:t>
            </a:r>
          </a:p>
          <a:p>
            <a:r>
              <a:rPr 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туалетной бумаги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ru-RU" i="1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045120">
            <a:off x="3995936" y="692696"/>
            <a:ext cx="4112119" cy="518538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627784" y="548680"/>
            <a:ext cx="3816424" cy="57078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59632" y="620688"/>
            <a:ext cx="3364054" cy="49685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16016" y="1253726"/>
            <a:ext cx="3816424" cy="48236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7488252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15616" y="764704"/>
            <a:ext cx="7344816" cy="49707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20351723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87624" y="1340768"/>
            <a:ext cx="3388310" cy="37799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16016" y="692696"/>
            <a:ext cx="3737376" cy="53110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13524815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43608" y="620688"/>
            <a:ext cx="3881728" cy="37964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88024" y="1628800"/>
            <a:ext cx="3815099" cy="44646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9048319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195736" y="2564904"/>
            <a:ext cx="5724516" cy="830997"/>
          </a:xfrm>
          <a:prstGeom prst="rect">
            <a:avLst/>
          </a:prstGeom>
        </p:spPr>
        <p:txBody>
          <a:bodyPr wrap="none">
            <a:prstTxWarp prst="textInflateBottom">
              <a:avLst/>
            </a:prstTxWarp>
            <a:spAutoFit/>
          </a:bodyPr>
          <a:lstStyle/>
          <a:p>
            <a:r>
              <a:rPr lang="ru-RU" sz="4800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</a:t>
            </a:r>
            <a:r>
              <a:rPr lang="ru-RU" sz="4800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</a:t>
            </a:r>
            <a:r>
              <a:rPr lang="ru-RU" sz="4800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  <a:r>
              <a:rPr lang="ru-RU" sz="4800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</a:t>
            </a:r>
            <a:r>
              <a:rPr lang="ru-RU" sz="4800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</a:t>
            </a:r>
            <a:r>
              <a:rPr lang="ru-RU" sz="4800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</a:t>
            </a:r>
            <a:r>
              <a:rPr lang="ru-RU" sz="4800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 </a:t>
            </a:r>
            <a:r>
              <a:rPr lang="ru-RU" sz="4800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</a:t>
            </a:r>
            <a:r>
              <a:rPr lang="ru-RU" sz="4800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 </a:t>
            </a:r>
            <a:r>
              <a:rPr lang="ru-RU" sz="4800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</a:t>
            </a:r>
            <a:r>
              <a:rPr lang="ru-RU" sz="4800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</a:t>
            </a:r>
            <a:r>
              <a:rPr lang="ru-RU" sz="4800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</a:t>
            </a:r>
            <a:r>
              <a:rPr lang="ru-RU" sz="4800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</a:t>
            </a:r>
            <a:r>
              <a:rPr lang="ru-RU" sz="4800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  <a:r>
              <a:rPr lang="ru-RU" sz="4800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</a:t>
            </a:r>
            <a:r>
              <a:rPr lang="ru-RU" sz="4800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</a:t>
            </a:r>
            <a:r>
              <a:rPr lang="ru-RU" sz="4800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07802808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Другая 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800000"/>
      </a:hlink>
      <a:folHlink>
        <a:srgbClr val="D99694"/>
      </a:folHlink>
    </a:clrScheme>
    <a:fontScheme name="Классическая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284</TotalTime>
  <Words>17</Words>
  <Application>Microsoft Office PowerPoint</Application>
  <PresentationFormat>Экран (4:3)</PresentationFormat>
  <Paragraphs>12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презентации</dc:title>
  <dc:creator>Елена</dc:creator>
  <cp:lastModifiedBy>Василий</cp:lastModifiedBy>
  <cp:revision>24</cp:revision>
  <dcterms:created xsi:type="dcterms:W3CDTF">2013-07-29T17:42:42Z</dcterms:created>
  <dcterms:modified xsi:type="dcterms:W3CDTF">2021-02-28T13:23:07Z</dcterms:modified>
</cp:coreProperties>
</file>