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243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071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593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184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719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038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29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6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9423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49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35373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0225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7482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3369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6558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355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447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249" y="1312481"/>
            <a:ext cx="8807668" cy="2744512"/>
          </a:xfrm>
        </p:spPr>
        <p:txBody>
          <a:bodyPr>
            <a:prstTxWarp prst="textWave1">
              <a:avLst/>
            </a:prstTxWarp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</a:t>
            </a:r>
            <a:r>
              <a:rPr lang="en-US" dirty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«Витаминная тарелочка»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нетрадиционным способом - крупой</a:t>
            </a:r>
          </a:p>
        </p:txBody>
      </p:sp>
    </p:spTree>
    <p:extLst>
      <p:ext uri="{BB962C8B-B14F-4D97-AF65-F5344CB8AC3E}">
        <p14:creationId xmlns:p14="http://schemas.microsoft.com/office/powerpoint/2010/main" xmlns="" val="314670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069" y="179610"/>
            <a:ext cx="8477031" cy="944998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мы сделаем аппликацию «Витаминная тарелочка», нетрадиционным способом - крупой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591" y="1312480"/>
            <a:ext cx="3697288" cy="4406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нам понадобится: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Нарисованная тарелочка с овощами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Крупа (рис, гречка, перловка, горох)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Клей ПВА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Краски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Кисточки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Стаканчик с водой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салфетки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252" y="1632587"/>
            <a:ext cx="5433848" cy="4923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0965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92" y="1276131"/>
            <a:ext cx="3543299" cy="3949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фрагмент подготовленного шаблона мажем клеем ПВА, </a:t>
            </a:r>
            <a:b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на клей насыпаем крупу в один слой </a:t>
            </a:r>
            <a:b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(мы начали с огурчика)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691" y="770102"/>
            <a:ext cx="5263800" cy="5613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24591" y="31438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Приступаем к аппликации: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30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3916" y="2152242"/>
            <a:ext cx="4102100" cy="4290790"/>
          </a:xfrm>
        </p:spPr>
        <p:txBody>
          <a:bodyPr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Крупу хорошо придавливаем салфеткой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2" y="749145"/>
            <a:ext cx="5805212" cy="5914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93234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234" y="241176"/>
            <a:ext cx="8905766" cy="100286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так по очереди мы делаем все овощи и тарелочку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005" y="1208690"/>
            <a:ext cx="3992660" cy="5383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5738" y="1244038"/>
            <a:ext cx="3966444" cy="5348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8165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32" y="1460938"/>
            <a:ext cx="4463313" cy="5218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845" y="210207"/>
            <a:ext cx="4527155" cy="4600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104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727" y="189187"/>
            <a:ext cx="7956331" cy="1573486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уже все овощи выложены крупой, немного добавим яркости нашей аппликации. Для этого крупу мы раскрашиваем акварелью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297662">
            <a:off x="5314754" y="1927001"/>
            <a:ext cx="2957638" cy="398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190338">
            <a:off x="673716" y="2526773"/>
            <a:ext cx="3466705" cy="415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1099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955740" y="-213542"/>
            <a:ext cx="3459105" cy="4663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40" y="3016468"/>
            <a:ext cx="4196636" cy="3614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95261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892" y="1785257"/>
            <a:ext cx="3492251" cy="4405774"/>
          </a:xfrm>
        </p:spPr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Такие «Витаминные тарелочки» у нас получились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785" y="562740"/>
            <a:ext cx="5371862" cy="5628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3910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6314" y="2757710"/>
            <a:ext cx="8911687" cy="1280890"/>
          </a:xfrm>
        </p:spPr>
        <p:txBody>
          <a:bodyPr>
            <a:normAutofit/>
          </a:bodyPr>
          <a:lstStyle/>
          <a:p>
            <a:r>
              <a:rPr lang="ru-RU" sz="4400" b="1" i="1" dirty="0">
                <a:solidFill>
                  <a:srgbClr val="C00000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408346983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</TotalTime>
  <Words>96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Аппликация «Витаминная тарелочка»   нетрадиционным способом - крупой</vt:lpstr>
      <vt:lpstr>Сегодня мы сделаем аппликацию «Витаминная тарелочка», нетрадиционным способом - крупой</vt:lpstr>
      <vt:lpstr>один фрагмент подготовленного шаблона мажем клеем ПВА,  затем на клей насыпаем крупу в один слой  (мы начали с огурчика)</vt:lpstr>
      <vt:lpstr>Крупу хорошо придавливаем салфеткой</vt:lpstr>
      <vt:lpstr>И так по очереди мы делаем все овощи и тарелочку</vt:lpstr>
      <vt:lpstr>Слайд 6</vt:lpstr>
      <vt:lpstr>Когда уже все овощи выложены крупой, немного добавим яркости нашей аппликации. Для этого крупу мы раскрашиваем акварелью</vt:lpstr>
      <vt:lpstr>Слайд 8</vt:lpstr>
      <vt:lpstr>Такие «Витаминные тарелочки» у нас получились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Аппликация «Витаминная тарелочка»   нетрадиционным способом - крупой</dc:title>
  <dc:creator>Пользователь Windows</dc:creator>
  <cp:lastModifiedBy>Василий</cp:lastModifiedBy>
  <cp:revision>14</cp:revision>
  <dcterms:created xsi:type="dcterms:W3CDTF">2020-04-05T09:34:42Z</dcterms:created>
  <dcterms:modified xsi:type="dcterms:W3CDTF">2021-02-28T13:20:59Z</dcterms:modified>
</cp:coreProperties>
</file>