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584a8e21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584a8e21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c584a8e211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c584a8e211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c584a8e211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c584a8e211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584a8e211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584a8e211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584a8e211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584a8e211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c584a8e211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c584a8e211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c584a8e211_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c584a8e211_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c584a8e211_2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c584a8e211_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c584a8e211_2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c584a8e211_2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c584a8e211_2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c584a8e211_2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c584a8e211_2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c584a8e211_2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c584a8e211_2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c584a8e211_2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c584a8e211_2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c584a8e211_2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c584a8e211_2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c584a8e211_2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c584a8e211_2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c584a8e211_2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c584a8e211_2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c584a8e211_2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c584a8e211_2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c584a8e211_2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c584a8e211_2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c584a8e211_2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c584a8e211_2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c584a8e211_2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c584a8e211_2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c584a8e211_2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c584a8e211_2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c584a8e211_2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c584a8e211_2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c584a8e211_2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1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1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1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Relationship Id="rId4" Type="http://schemas.openxmlformats.org/officeDocument/2006/relationships/image" Target="../media/image1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1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850" y="0"/>
            <a:ext cx="8046375" cy="49910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403925" y="244925"/>
            <a:ext cx="61323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Муниципальное казённое общеобразовательное учреждение средняя общеобразовательная школа № 26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Краевой профессиональный конкурс “ Учитель года по кубановедению”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Виртуальная экскурсия “ Убранство казачьей хаты”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Подготовила учитель кубановедения:</a:t>
            </a:r>
            <a:endParaRPr/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Сагайдак Анна Сергеевна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725" y="0"/>
            <a:ext cx="7674425" cy="499109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2403925" y="244925"/>
            <a:ext cx="61776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Цели и задачи виртуальной экскурсии: 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1.Познакомить учащихся с жильём казаков, с техникой постройки хат; 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2.Развивать любознательность;</a:t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3. Воспитывать любовь и уважение к родному краю, к народным традициям.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725" y="0"/>
            <a:ext cx="7674425" cy="499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425" y="0"/>
            <a:ext cx="88446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725" y="0"/>
            <a:ext cx="7674425" cy="4991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925" y="0"/>
            <a:ext cx="8209650" cy="5070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725" y="0"/>
            <a:ext cx="7674425" cy="499109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3982350" y="381000"/>
            <a:ext cx="4698900" cy="49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Строить  дом  в  степи –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Тяжкий  крест нести.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От  натуги  кровавились  очи: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То  камыш  коси,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То  саман  меси,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То  формуй  да  расставь  его  к  ночи.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Леса  нет  вокруг,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Всё  поля  да  луг.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 дело  шла  солома  и глина,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  сухой  камыш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Для  шатровых  крыш,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И  для  мазки  навоз  лошадиный.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 доброй  хате той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Всей  семье  покой.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Круглый  год  благодать в  ней  витает.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 стужу  здесь  тепло,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В  ясный  день  светло,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5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А  уж  летом  прохлада  какая!</a:t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725" y="0"/>
            <a:ext cx="7674425" cy="499109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8"/>
          <p:cNvSpPr txBox="1"/>
          <p:nvPr/>
        </p:nvSpPr>
        <p:spPr>
          <a:xfrm>
            <a:off x="2839350" y="299350"/>
            <a:ext cx="4853100" cy="307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/>
              <a:t>Казачьи хаты были двух видов:</a:t>
            </a:r>
            <a:endParaRPr sz="2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  <a:p>
            <a:pPr indent="-412750" lvl="0" marL="457200" rtl="0" algn="ctr"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lang="ru" sz="2900"/>
              <a:t>Турлучные хаты;</a:t>
            </a:r>
            <a:endParaRPr sz="2900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/>
          </a:p>
          <a:p>
            <a:pPr indent="-412750" lvl="0" marL="457200" rtl="0" algn="ctr"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lang="ru" sz="2900"/>
              <a:t>Саманные хаты.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9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9"/>
          <p:cNvSpPr txBox="1"/>
          <p:nvPr/>
        </p:nvSpPr>
        <p:spPr>
          <a:xfrm>
            <a:off x="2839350" y="299350"/>
            <a:ext cx="4853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/>
              <a:t>Строительство турлучных хат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225" y="992050"/>
            <a:ext cx="3509200" cy="3888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0075" y="992050"/>
            <a:ext cx="3111500" cy="3888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0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0"/>
          <p:cNvSpPr txBox="1"/>
          <p:nvPr/>
        </p:nvSpPr>
        <p:spPr>
          <a:xfrm>
            <a:off x="2839350" y="299350"/>
            <a:ext cx="4853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/>
              <a:t>Строительство турлучных хат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925" y="1146750"/>
            <a:ext cx="3610426" cy="399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8698" y="1146750"/>
            <a:ext cx="3209074" cy="3996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/>
        </p:nvSpPr>
        <p:spPr>
          <a:xfrm>
            <a:off x="2839350" y="299350"/>
            <a:ext cx="4853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/>
              <a:t>Т</a:t>
            </a:r>
            <a:r>
              <a:rPr lang="ru" sz="1900"/>
              <a:t>урлучная хата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900" y="780950"/>
            <a:ext cx="4192449" cy="278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08825" y="2410307"/>
            <a:ext cx="4853099" cy="27331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2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7855850" cy="5295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3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3"/>
          <p:cNvSpPr txBox="1"/>
          <p:nvPr/>
        </p:nvSpPr>
        <p:spPr>
          <a:xfrm>
            <a:off x="2839350" y="299350"/>
            <a:ext cx="48531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/>
              <a:t>С</a:t>
            </a:r>
            <a:r>
              <a:rPr lang="ru" sz="1900"/>
              <a:t>аманная  хата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8" name="Google Shape;128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250" y="785825"/>
            <a:ext cx="6399900" cy="435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4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5" name="Google Shape;135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5350"/>
            <a:ext cx="741135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759137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5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2" name="Google Shape;14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8925"/>
            <a:ext cx="839255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6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9" name="Google Shape;14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8001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7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50" y="0"/>
            <a:ext cx="75746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8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3" name="Google Shape;16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50" y="0"/>
            <a:ext cx="79556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9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8001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0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" name="Google Shape;17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50" y="0"/>
            <a:ext cx="79556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1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" name="Google Shape;18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5350"/>
            <a:ext cx="8001000" cy="5098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2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32"/>
          <p:cNvSpPr txBox="1"/>
          <p:nvPr/>
        </p:nvSpPr>
        <p:spPr>
          <a:xfrm>
            <a:off x="3220350" y="308425"/>
            <a:ext cx="54609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Проверь себя 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1. Как называется жильё казака? 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2. Из чего казаки делали хаты? 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3. Какими были первые хаты - саманные или турлучные? 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4. Как строили саманные хаты? </a:t>
            </a:r>
            <a:endParaRPr sz="2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/>
              <a:t>5. Как строили турлучные хаты?</a:t>
            </a:r>
            <a:endParaRPr sz="2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3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3"/>
          <p:cNvSpPr txBox="1"/>
          <p:nvPr/>
        </p:nvSpPr>
        <p:spPr>
          <a:xfrm>
            <a:off x="3220350" y="308425"/>
            <a:ext cx="5460900" cy="45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Рефлексия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 Я узнал...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 Я научился...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 Я понял, что могу...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 Мне понравилось...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 Для меня стало новым...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 Меня удивило...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 У меня получилось...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 Я приобрёл...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 Мне захотелось... </a:t>
            </a:r>
            <a:endParaRPr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/>
              <a:t> Меня воодушевило...</a:t>
            </a:r>
            <a:endParaRPr sz="2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50" y="0"/>
            <a:ext cx="9216575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4"/>
          <p:cNvSpPr txBox="1"/>
          <p:nvPr/>
        </p:nvSpPr>
        <p:spPr>
          <a:xfrm>
            <a:off x="3982350" y="381000"/>
            <a:ext cx="46989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4"/>
          <p:cNvSpPr txBox="1"/>
          <p:nvPr/>
        </p:nvSpPr>
        <p:spPr>
          <a:xfrm>
            <a:off x="3220350" y="308425"/>
            <a:ext cx="5306700" cy="52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4700"/>
              <a:t>Спасибо за внимание!</a:t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