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90" r:id="rId5"/>
    <p:sldId id="291" r:id="rId6"/>
    <p:sldId id="285" r:id="rId7"/>
    <p:sldId id="293" r:id="rId8"/>
    <p:sldId id="286" r:id="rId9"/>
    <p:sldId id="294" r:id="rId10"/>
    <p:sldId id="287" r:id="rId11"/>
    <p:sldId id="295" r:id="rId12"/>
    <p:sldId id="296" r:id="rId13"/>
    <p:sldId id="292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955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14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DC14C1C-F7FE-4A47-9B80-FDBFC6527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636D513E-34D8-4317-B0B6-A9F0A7779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33723AC-5096-4E23-BCC0-0BB1FAE0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242526-4289-476F-880E-6CE73E05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2239EF-C844-40B5-9199-2EEDE2352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4756846"/>
      </p:ext>
    </p:extLst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EB79A2-644D-4475-A18C-81AD303DE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9131197-4363-48C4-9F52-3C65017D4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127A1CF-3545-4E22-B827-01BC04FAC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A6AC10B-FFD3-4B99-94E3-693B6B2C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3C25836-E9AF-4224-9860-C39302041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5497309"/>
      </p:ext>
    </p:extLst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D072FB-A01C-432C-9F17-1A518701F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F7E56D0-73F0-4DD8-BA42-13A1A22C4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3ADDF74-8147-4081-843A-CD389FEE5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F87846D-E4A8-45AF-AEE8-BBD4ADBA4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E0D6DB6-0915-44C4-BB82-D5044AED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2277860"/>
      </p:ext>
    </p:extLst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8445101-D4A5-4E44-9649-7320BFC1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0E3368B-5CD7-42C8-9123-36CD670A9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1D06A894-377E-403D-8E66-459447E0E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67D2310-D676-4D25-AC5D-94F145C08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03DB238-272D-4B5C-B3CA-171398960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158B51D-9485-49A0-A80B-7033A003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0831862"/>
      </p:ext>
    </p:extLst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27E092-FCD4-4B01-90E1-C45BD309D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DFB3A10-35EB-4B9A-BB8D-1CFD29800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E4C0B8E-6B63-42FA-BA3D-47A67EABA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ACC71DFB-867C-41A7-BAA9-8A983CFED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3E8F721-C502-465B-8A1B-4DC8628B6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16603F18-C379-4A03-8B73-DB00EF8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BF0AF032-9C6B-4ACE-892C-474041DB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4BEE2D26-BA13-4417-AB3E-18E74FBE5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4570945"/>
      </p:ext>
    </p:extLst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3B38D27-36B1-4B78-A0E8-628BBA58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B886580-D3E5-48D5-91DF-E04495A1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0D5476C-3EB6-4689-8541-577EFD234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F01F9FC-CFCA-42E8-87F4-390063B47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1934882"/>
      </p:ext>
    </p:extLst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08FA0AE-BE8C-4FFE-9928-B1DABA2BC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F5D89FA-E812-490E-A55F-B6CC06CC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6D9B6FD-A71C-49ED-8116-1CD0679B3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8298803"/>
      </p:ext>
    </p:extLst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841117-C03A-4245-88EE-792CBC00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5C5E741-6401-4937-82C9-B477CCB2C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3C20DF7-1598-4E11-B772-440F189C8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D2FD760-0FF0-4B3A-ABAF-0947F1F03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A8B7EC1-AEC6-4713-8140-16A7E777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69B16F0-1BD7-4386-A425-92F7BA73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697043"/>
      </p:ext>
    </p:extLst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9CEA296-AAB8-42DB-9768-7B333718E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9E00D74-48B2-4BF3-A92D-977D24399B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202A4D6-F39F-461F-A080-CD53D1E65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DA2C35D-32B4-4F4C-A0DC-84E6BAC10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194DD90-3CED-48E0-839E-90F2439C9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D3E264C0-E144-4960-952A-ADCD9C90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7052498"/>
      </p:ext>
    </p:extLst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EC3236-7453-4C82-A71E-8E83A0EE2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7BB833E-E3F8-4197-89EC-3C06C101E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F5E6058-9F3E-47D0-9DF9-EE1BF27D5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F4BB81-64CA-45AC-9FC6-14A3DE029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FC173C5-7847-4288-8110-BE879E2ED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8861199"/>
      </p:ext>
    </p:extLst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DC7835D-16A9-41AC-B45E-51B7E4C88E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39BC13E-B7A3-4E78-8700-3EEACD1C0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6C1AD6C-DECF-4815-B0F3-21874A9EC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479D752-3090-42AB-B111-56F82DB7A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9EE6A94-2AFB-4CB6-A5EF-2B4BB7B0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9861809"/>
      </p:ext>
    </p:extLst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69C08C-2DE7-4FB4-8759-B8C6401EF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9C7A1AE-EC51-49FD-828E-F723B9520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E6F8844-0C80-43F6-B0F7-6D8C305CAC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BFD3F-F0EC-4867-8F5A-8987DA04DB33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B1F3F8-0865-4E93-A566-D928E36F8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EB2BCD1-A327-462A-91DF-EA34FCB0C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0514F-87C9-479D-9D6A-15DF109011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001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F88E28F-6AFD-45A6-B3BF-E4A2794B34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2546"/>
            <a:ext cx="12192001" cy="74622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C9AAE87-21D1-45B2-9017-75D38C4190E1}"/>
              </a:ext>
            </a:extLst>
          </p:cNvPr>
          <p:cNvSpPr txBox="1"/>
          <p:nvPr/>
        </p:nvSpPr>
        <p:spPr>
          <a:xfrm>
            <a:off x="560039" y="510363"/>
            <a:ext cx="6316153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5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endParaRPr lang="ru-RU" sz="54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4000" b="1" i="1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Экологическая акция</a:t>
            </a:r>
          </a:p>
          <a:p>
            <a:pPr algn="ctr"/>
            <a:r>
              <a:rPr lang="ru-RU" sz="4000" b="1" i="1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«КАЖДОЙ       </a:t>
            </a:r>
            <a:r>
              <a:rPr lang="ru-RU" sz="4000" b="1" i="1" u="sng" dirty="0">
                <a:solidFill>
                  <a:srgbClr val="FF0000"/>
                </a:solidFill>
                <a:latin typeface="Monotype Corsiva" panose="03010101010201010101" pitchFamily="66" charset="0"/>
              </a:rPr>
              <a:t>ПИЧУЖКЕ </a:t>
            </a:r>
            <a:r>
              <a:rPr lang="ru-RU" sz="4000" b="1" i="1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   </a:t>
            </a:r>
          </a:p>
          <a:p>
            <a:pPr algn="ctr"/>
            <a:r>
              <a:rPr lang="ru-RU" sz="4000" b="1" i="1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КОРМУШКА»</a:t>
            </a:r>
            <a:endParaRPr lang="ru-RU" sz="4000" b="1" i="1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D34CA3D-488C-4E83-A595-99114BC75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723" y="4024500"/>
            <a:ext cx="1202567" cy="13255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3C26FA4-F259-435D-8894-FB8E51D0675C}"/>
              </a:ext>
            </a:extLst>
          </p:cNvPr>
          <p:cNvSpPr txBox="1"/>
          <p:nvPr/>
        </p:nvSpPr>
        <p:spPr>
          <a:xfrm>
            <a:off x="4572000" y="5247861"/>
            <a:ext cx="4683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Сагайдак Анна Сергеевна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45474" y="849086"/>
            <a:ext cx="5225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казённое общеобразовательное учреждение средняя общеобразовательная школа № 26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85627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F88E28F-6AFD-45A6-B3BF-E4A2794B34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3C01F2A-00C5-4C9D-90B4-C5FDAD224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522" y="5014899"/>
            <a:ext cx="1202567" cy="13255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D34CA3D-488C-4E83-A595-99114BC75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476" y="1619794"/>
            <a:ext cx="1202567" cy="132554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508B5D9-BEBD-4AE3-8C9A-8E2DC971B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325" y="457200"/>
            <a:ext cx="1202567" cy="132554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0CCA6A4-2C47-4F38-9D51-3FE52D79B8AF}"/>
              </a:ext>
            </a:extLst>
          </p:cNvPr>
          <p:cNvSpPr/>
          <p:nvPr/>
        </p:nvSpPr>
        <p:spPr>
          <a:xfrm>
            <a:off x="1052785" y="1514780"/>
            <a:ext cx="6096000" cy="31644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 проекта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познавательный.</a:t>
            </a:r>
            <a:endParaRPr lang="ru-RU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 </a:t>
            </a:r>
            <a:r>
              <a:rPr lang="ru-RU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учащиеся пятого класса МКОУСОШ № 26.</a:t>
            </a:r>
            <a:endParaRPr lang="ru-RU" sz="3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60969B7-2797-482D-9954-38ACB4CA9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1" y="0"/>
            <a:ext cx="1202567" cy="13255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5508B5D9-BEBD-4AE3-8C9A-8E2DC971B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967" y="1293223"/>
            <a:ext cx="1202567" cy="13255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508B5D9-BEBD-4AE3-8C9A-8E2DC971B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03" y="0"/>
            <a:ext cx="1202567" cy="13255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508B5D9-BEBD-4AE3-8C9A-8E2DC971B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843" y="1449977"/>
            <a:ext cx="1202567" cy="13255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17463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F88E28F-6AFD-45A6-B3BF-E4A2794B34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3C01F2A-00C5-4C9D-90B4-C5FDAD224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04" y="576470"/>
            <a:ext cx="1202567" cy="13255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D34CA3D-488C-4E83-A595-99114BC75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696" y="4398147"/>
            <a:ext cx="1202567" cy="132554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508B5D9-BEBD-4AE3-8C9A-8E2DC971B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860" y="831934"/>
            <a:ext cx="1202567" cy="132554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0CCA6A4-2C47-4F38-9D51-3FE52D79B8AF}"/>
              </a:ext>
            </a:extLst>
          </p:cNvPr>
          <p:cNvSpPr/>
          <p:nvPr/>
        </p:nvSpPr>
        <p:spPr>
          <a:xfrm flipV="1">
            <a:off x="8461611" y="5290357"/>
            <a:ext cx="398407" cy="745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FAAA7B-5D02-44CA-8E1F-63376C929B21}"/>
              </a:ext>
            </a:extLst>
          </p:cNvPr>
          <p:cNvSpPr/>
          <p:nvPr/>
        </p:nvSpPr>
        <p:spPr>
          <a:xfrm>
            <a:off x="600891" y="1092296"/>
            <a:ext cx="9209314" cy="2971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ФГОС одной из важнейших задач подрастающего поколения является развитие нравственных качеств ребёнка. И один из основных принципов </a:t>
            </a:r>
            <a:r>
              <a:rPr lang="ru-RU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школьного 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– поддержка инициативы и самостоятельности детей в различных видах деятельности. То, что взрослый человек считает не столь важным, для ребёнка может быть очень значимым.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ФГОС </a:t>
            </a:r>
            <a:r>
              <a:rPr lang="ru-RU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должны </a:t>
            </a: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быть обеспечены следующие психолого-педагогические условия: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43205">
              <a:lnSpc>
                <a:spcPts val="204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поддержка инициативы и самостоятельности детей в специфических для них видах деятельности;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43205">
              <a:lnSpc>
                <a:spcPts val="204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возможность выбора детьми материалов, видов активности, участников совместной деятельности и общения</a:t>
            </a:r>
            <a:r>
              <a:rPr lang="ru-RU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673820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F88E28F-6AFD-45A6-B3BF-E4A2794B34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E3C01F2A-00C5-4C9D-90B4-C5FDAD224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04" y="576470"/>
            <a:ext cx="1202567" cy="13255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D34CA3D-488C-4E83-A595-99114BC759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696" y="4398147"/>
            <a:ext cx="1202567" cy="132554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508B5D9-BEBD-4AE3-8C9A-8E2DC971BA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860" y="831934"/>
            <a:ext cx="1202567" cy="132554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0CCA6A4-2C47-4F38-9D51-3FE52D79B8AF}"/>
              </a:ext>
            </a:extLst>
          </p:cNvPr>
          <p:cNvSpPr/>
          <p:nvPr/>
        </p:nvSpPr>
        <p:spPr>
          <a:xfrm flipV="1">
            <a:off x="8461611" y="5290357"/>
            <a:ext cx="398407" cy="745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DFAAA7B-5D02-44CA-8E1F-63376C929B21}"/>
              </a:ext>
            </a:extLst>
          </p:cNvPr>
          <p:cNvSpPr/>
          <p:nvPr/>
        </p:nvSpPr>
        <p:spPr>
          <a:xfrm>
            <a:off x="716620" y="1146231"/>
            <a:ext cx="7670122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r>
              <a:rPr lang="ru-RU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ru-RU" sz="1600" b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8843" y="1559859"/>
            <a:ext cx="8273162" cy="2657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b="1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 проекта: </a:t>
            </a:r>
            <a:endParaRPr lang="ru-RU" sz="1600" b="1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расширение и обогащение знаний детей о зимующих птицах;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представления о добывании пищи зимующими птицами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представлений о жизни птиц зимой;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оптимальных условий для развития творческой активности </a:t>
            </a: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положительного эмоционального состояния ребенка </a:t>
            </a: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через организацию совместной познавательной и продуктивной деятельности.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желания заботиться о птицах, охранять их;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развивать </a:t>
            </a:r>
            <a:r>
              <a:rPr lang="ru-RU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чувство </a:t>
            </a: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эмпатии ко всему живому;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ts val="204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привлечение взрослых членов семьи к изготовлению кормушек.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7673820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2F05117-4CCD-4523-8EFB-627EBA2E934E}"/>
              </a:ext>
            </a:extLst>
          </p:cNvPr>
          <p:cNvSpPr/>
          <p:nvPr/>
        </p:nvSpPr>
        <p:spPr>
          <a:xfrm>
            <a:off x="3047999" y="476333"/>
            <a:ext cx="8893791" cy="835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50FF0EF-EC43-4A60-A298-57B7722E1A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04" y="127974"/>
            <a:ext cx="1376602" cy="15173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7E6A6D0-DC7A-4F5D-A00B-33D0782337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992" y="4737749"/>
            <a:ext cx="1376602" cy="15173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F3BD7A8-17F6-481C-9DB4-1A9E7C8F52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425" y="4914086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68348B0-DB27-4014-8422-0B0D50E0AC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188" y="1980384"/>
            <a:ext cx="1376602" cy="1517374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155141" y="228560"/>
            <a:ext cx="774787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проекта: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Обучение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умению ставить цель, планировать работу.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и развитие детской фантазии, творческого воображения.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 чувства отзывчивости и ответственности, гуманного отношения к птицам,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желания помочь маленьким и слабым существам, попавшим в беду.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Принять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участие в изготовлении кормушек.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503812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88244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738778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99" y="5446890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35" y="5446890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99" y="197769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19" y="2346780"/>
            <a:ext cx="1376602" cy="1517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E4545-3E57-4825-BA0E-34A73F542EAC}"/>
              </a:ext>
            </a:extLst>
          </p:cNvPr>
          <p:cNvSpPr txBox="1"/>
          <p:nvPr/>
        </p:nvSpPr>
        <p:spPr>
          <a:xfrm>
            <a:off x="327805" y="938631"/>
            <a:ext cx="3231077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Ильченко Варвара.</a:t>
            </a: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«Хватит места всем друзьям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Снегирям и воробьям.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синичкам – невеличкам,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жалеем сало,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хотим чтобы зимой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Всем теплее стало!</a:t>
            </a:r>
          </a:p>
          <a:p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B8CA84F5-01C1-4AC5-BBDF-A8699B914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09" y="4468483"/>
            <a:ext cx="1376602" cy="151737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813" y="5604675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174" y="5553380"/>
            <a:ext cx="1376602" cy="1517374"/>
          </a:xfrm>
          <a:prstGeom prst="rect">
            <a:avLst/>
          </a:prstGeom>
        </p:spPr>
      </p:pic>
      <p:pic>
        <p:nvPicPr>
          <p:cNvPr id="1026" name="Picture 2" descr="F:\каждой пичушке кормушка\фото\IMG-20210125-WA005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66606" y="778556"/>
            <a:ext cx="3691039" cy="4921385"/>
          </a:xfrm>
          <a:prstGeom prst="rect">
            <a:avLst/>
          </a:prstGeom>
          <a:noFill/>
        </p:spPr>
      </p:pic>
      <p:pic>
        <p:nvPicPr>
          <p:cNvPr id="1027" name="Picture 3" descr="F:\каждой пичушке кормушка\фото\IMG-20210125-WA006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94469" y="814253"/>
            <a:ext cx="3631473" cy="48419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5382716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88244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738778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99" y="5446890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35" y="5446890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99" y="197769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119" y="2346780"/>
            <a:ext cx="1376602" cy="151737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B8CA84F5-01C1-4AC5-BBDF-A8699B914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09" y="4468483"/>
            <a:ext cx="1376602" cy="151737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813" y="5604675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174" y="5553380"/>
            <a:ext cx="1376602" cy="1517374"/>
          </a:xfrm>
          <a:prstGeom prst="rect">
            <a:avLst/>
          </a:prstGeom>
        </p:spPr>
      </p:pic>
      <p:pic>
        <p:nvPicPr>
          <p:cNvPr id="2050" name="Picture 2" descr="F:\каждой пичушке кормушка\фото\IMG-20210125-WA00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97726" y="365986"/>
            <a:ext cx="4545704" cy="6060939"/>
          </a:xfrm>
          <a:prstGeom prst="rect">
            <a:avLst/>
          </a:prstGeom>
          <a:noFill/>
        </p:spPr>
      </p:pic>
      <p:pic>
        <p:nvPicPr>
          <p:cNvPr id="2051" name="Picture 3" descr="F:\каждой пичушке кормушка\фото\IMG-20210125-WA007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35986" y="431074"/>
            <a:ext cx="4513320" cy="6017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53827161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7" y="-17073"/>
            <a:ext cx="12192000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580" y="1911626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01" y="4886582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35" y="5446890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58" y="243788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93" y="1064757"/>
            <a:ext cx="1376602" cy="1517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E4545-3E57-4825-BA0E-34A73F542EAC}"/>
              </a:ext>
            </a:extLst>
          </p:cNvPr>
          <p:cNvSpPr txBox="1"/>
          <p:nvPr/>
        </p:nvSpPr>
        <p:spPr>
          <a:xfrm>
            <a:off x="224792" y="33805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96" y="3579464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845350"/>
            <a:ext cx="1376602" cy="15173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3BFB69EB-674D-411E-9B81-744F4AD09A54}"/>
              </a:ext>
            </a:extLst>
          </p:cNvPr>
          <p:cNvSpPr txBox="1"/>
          <p:nvPr/>
        </p:nvSpPr>
        <p:spPr>
          <a:xfrm>
            <a:off x="7989965" y="752304"/>
            <a:ext cx="4450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Хуаде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Амина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в окошко посмотрели-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нам же гости прилетели!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мы весной без песен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останемся!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вместе!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Зиму мы переживём!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здесь всегда найдём!</a:t>
            </a:r>
          </a:p>
        </p:txBody>
      </p:sp>
      <p:pic>
        <p:nvPicPr>
          <p:cNvPr id="3074" name="Picture 2" descr="F:\каждой пичушке кормушка\фото\IMG-20210125-WA00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9479" y="992777"/>
            <a:ext cx="5143047" cy="4663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498904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7" y="-17073"/>
            <a:ext cx="12192000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580" y="1911626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01" y="4886582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35" y="5446890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58" y="243788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93" y="1064757"/>
            <a:ext cx="1376602" cy="1517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E4545-3E57-4825-BA0E-34A73F542EAC}"/>
              </a:ext>
            </a:extLst>
          </p:cNvPr>
          <p:cNvSpPr txBox="1"/>
          <p:nvPr/>
        </p:nvSpPr>
        <p:spPr>
          <a:xfrm>
            <a:off x="224792" y="33805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96" y="3579464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845350"/>
            <a:ext cx="1376602" cy="1517374"/>
          </a:xfrm>
          <a:prstGeom prst="rect">
            <a:avLst/>
          </a:prstGeom>
        </p:spPr>
      </p:pic>
      <p:pic>
        <p:nvPicPr>
          <p:cNvPr id="4098" name="Picture 2" descr="F:\каждой пичушке кормушка\фото\IMG-20210125-WA00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16" y="718457"/>
            <a:ext cx="4163785" cy="5551714"/>
          </a:xfrm>
          <a:prstGeom prst="rect">
            <a:avLst/>
          </a:prstGeom>
          <a:noFill/>
        </p:spPr>
      </p:pic>
      <p:pic>
        <p:nvPicPr>
          <p:cNvPr id="4099" name="Picture 3" descr="F:\каждой пичушке кормушка\фото\IMG-20210127-WA001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82789" y="699162"/>
            <a:ext cx="4114800" cy="5693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498904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85" y="-17073"/>
            <a:ext cx="12430862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580" y="1911626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01" y="4886582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97" y="5075242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58" y="243788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93" y="1064757"/>
            <a:ext cx="1376602" cy="1517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E4545-3E57-4825-BA0E-34A73F542EAC}"/>
              </a:ext>
            </a:extLst>
          </p:cNvPr>
          <p:cNvSpPr txBox="1"/>
          <p:nvPr/>
        </p:nvSpPr>
        <p:spPr>
          <a:xfrm>
            <a:off x="224792" y="33805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96" y="3579464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845350"/>
            <a:ext cx="1376602" cy="15173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8D552B6-8844-4198-B4DF-1B37E18C1D8C}"/>
              </a:ext>
            </a:extLst>
          </p:cNvPr>
          <p:cNvSpPr txBox="1"/>
          <p:nvPr/>
        </p:nvSpPr>
        <p:spPr>
          <a:xfrm>
            <a:off x="194464" y="758993"/>
            <a:ext cx="7023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Караерова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София</a:t>
            </a:r>
          </a:p>
          <a:p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воронам, и синицам 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деревьях не сидится.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Прилетайте в гости к нам!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 будем очень вам!</a:t>
            </a:r>
          </a:p>
        </p:txBody>
      </p:sp>
      <p:pic>
        <p:nvPicPr>
          <p:cNvPr id="5122" name="Picture 2" descr="F:\каждой пичушке кормушка\фото\IMG-20210127-WA00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5871" y="383676"/>
            <a:ext cx="5452594" cy="64743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512731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85" y="-17073"/>
            <a:ext cx="12430862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580" y="1911626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01" y="4886582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97" y="5075242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58" y="243788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93" y="1064757"/>
            <a:ext cx="1376602" cy="1517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E4545-3E57-4825-BA0E-34A73F542EAC}"/>
              </a:ext>
            </a:extLst>
          </p:cNvPr>
          <p:cNvSpPr txBox="1"/>
          <p:nvPr/>
        </p:nvSpPr>
        <p:spPr>
          <a:xfrm>
            <a:off x="224792" y="33805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96" y="3579464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845350"/>
            <a:ext cx="1376602" cy="1517374"/>
          </a:xfrm>
          <a:prstGeom prst="rect">
            <a:avLst/>
          </a:prstGeom>
        </p:spPr>
      </p:pic>
      <p:pic>
        <p:nvPicPr>
          <p:cNvPr id="6146" name="Picture 2" descr="F:\каждой пичушке кормушка\фото\IMG-20210127-WA00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" y="457200"/>
            <a:ext cx="3396343" cy="6268339"/>
          </a:xfrm>
          <a:prstGeom prst="rect">
            <a:avLst/>
          </a:prstGeom>
          <a:noFill/>
        </p:spPr>
      </p:pic>
      <p:pic>
        <p:nvPicPr>
          <p:cNvPr id="6147" name="Picture 3" descr="F:\каждой пичушке кормушка\фото\IMG-20210127-WA001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38084" y="587829"/>
            <a:ext cx="4474649" cy="603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512731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485" y="-17073"/>
            <a:ext cx="12430862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580" y="1911626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01" y="4886582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97" y="5075242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58" y="243788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93" y="1064757"/>
            <a:ext cx="1376602" cy="1517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E4545-3E57-4825-BA0E-34A73F542EAC}"/>
              </a:ext>
            </a:extLst>
          </p:cNvPr>
          <p:cNvSpPr txBox="1"/>
          <p:nvPr/>
        </p:nvSpPr>
        <p:spPr>
          <a:xfrm>
            <a:off x="224792" y="33805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96" y="3579464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845350"/>
            <a:ext cx="1376602" cy="151737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1371600"/>
            <a:ext cx="338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Карцивадзе</a:t>
            </a:r>
            <a:r>
              <a:rPr lang="ru-RU" dirty="0" smtClean="0"/>
              <a:t> </a:t>
            </a:r>
            <a:r>
              <a:rPr lang="ru-RU" dirty="0" err="1" smtClean="0"/>
              <a:t>Роланди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2969916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«Мы кормушки смастерили,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столовую открыли,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Воробей, снегирь – сосед,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Будет здесь для всех обед».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F:\каждой пичушке кормушка\фото\IMG-20210125-WA008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6080" y="914400"/>
            <a:ext cx="4065814" cy="5421086"/>
          </a:xfrm>
          <a:prstGeom prst="rect">
            <a:avLst/>
          </a:prstGeom>
          <a:noFill/>
        </p:spPr>
      </p:pic>
      <p:pic>
        <p:nvPicPr>
          <p:cNvPr id="7171" name="Picture 3" descr="F:\каждой пичушке кормушка\фото\IMG-20210129-WA00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4389" y="901335"/>
            <a:ext cx="4029256" cy="53723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512731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D133C512-8B1B-4C01-9488-26D854F736B4}"/>
              </a:ext>
            </a:extLst>
          </p:cNvPr>
          <p:cNvSpPr/>
          <p:nvPr/>
        </p:nvSpPr>
        <p:spPr>
          <a:xfrm>
            <a:off x="8600660" y="4059307"/>
            <a:ext cx="543340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43205">
              <a:lnSpc>
                <a:spcPts val="2040"/>
              </a:lnSpc>
              <a:spcAft>
                <a:spcPts val="0"/>
              </a:spcAft>
            </a:pPr>
            <a:r>
              <a:rPr lang="ru-RU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D67A1E-9A17-4ACD-AFA7-C31B2CA0A8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396" y="0"/>
            <a:ext cx="12605323" cy="708249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E0BD4E-6A5D-4373-9FDC-674B504CABDF}"/>
              </a:ext>
            </a:extLst>
          </p:cNvPr>
          <p:cNvSpPr/>
          <p:nvPr/>
        </p:nvSpPr>
        <p:spPr>
          <a:xfrm>
            <a:off x="4956312" y="2018928"/>
            <a:ext cx="6794409" cy="368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>
              <a:lnSpc>
                <a:spcPct val="107000"/>
              </a:lnSpc>
              <a:spcBef>
                <a:spcPts val="1125"/>
              </a:spcBef>
              <a:spcAft>
                <a:spcPts val="1125"/>
              </a:spcAft>
            </a:pPr>
            <a:endParaRPr lang="ru-RU" b="1" dirty="0">
              <a:solidFill>
                <a:srgbClr val="11111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8425B3E-73F5-45C2-BE80-7A581BCB4B29}"/>
              </a:ext>
            </a:extLst>
          </p:cNvPr>
          <p:cNvSpPr/>
          <p:nvPr/>
        </p:nvSpPr>
        <p:spPr>
          <a:xfrm>
            <a:off x="1355678" y="-1460326"/>
            <a:ext cx="10968250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8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4444659-E7F6-48CD-BAE1-A8BE96DE8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580" y="1911626"/>
            <a:ext cx="1376602" cy="15173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3BE8C895-BAF9-4131-A854-54C502BEC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901" y="4886582"/>
            <a:ext cx="1376602" cy="15173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39A086F-7CE7-4F65-B81A-4CF96A396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97" y="5075242"/>
            <a:ext cx="1376602" cy="15173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4DA11204-6D7B-4621-B6A9-E3288F8BF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3" y="265384"/>
            <a:ext cx="1376602" cy="15173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41F80BF-E5C5-49D4-8095-4036946AC0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398" y="501554"/>
            <a:ext cx="1376602" cy="15173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FD25DBA4-B38E-47DB-8B35-1BA899B9B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293" y="1064757"/>
            <a:ext cx="1376602" cy="15173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E4545-3E57-4825-BA0E-34A73F542EAC}"/>
              </a:ext>
            </a:extLst>
          </p:cNvPr>
          <p:cNvSpPr txBox="1"/>
          <p:nvPr/>
        </p:nvSpPr>
        <p:spPr>
          <a:xfrm>
            <a:off x="224792" y="33805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F678BC7D-8102-4ACF-9E80-9C74D66738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796" y="3579464"/>
            <a:ext cx="1376602" cy="15173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87FE766B-1795-4E3F-BC84-0AC6222D55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9" y="3845350"/>
            <a:ext cx="1376602" cy="15173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65D7186-0226-4526-AFA7-521B9879058A}"/>
              </a:ext>
            </a:extLst>
          </p:cNvPr>
          <p:cNvSpPr txBox="1"/>
          <p:nvPr/>
        </p:nvSpPr>
        <p:spPr>
          <a:xfrm>
            <a:off x="4797338" y="136069"/>
            <a:ext cx="478898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желаем все ребятам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бросайте птиц зимой.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Покормите птиц сегодня-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Прилетят они весной!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Добрым нужно быть сейчас.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нужный день и в нужный час.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тогда все наши гости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Будут радовать всех нас!</a:t>
            </a:r>
          </a:p>
        </p:txBody>
      </p:sp>
    </p:spTree>
    <p:extLst>
      <p:ext uri="{BB962C8B-B14F-4D97-AF65-F5344CB8AC3E}">
        <p14:creationId xmlns="" xmlns:p14="http://schemas.microsoft.com/office/powerpoint/2010/main" val="1646419105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</TotalTime>
  <Words>410</Words>
  <Application>Microsoft Office PowerPoint</Application>
  <PresentationFormat>Произвольный</PresentationFormat>
  <Paragraphs>101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Анатолий Валерьевич</dc:creator>
  <cp:lastModifiedBy>татьяна</cp:lastModifiedBy>
  <cp:revision>58</cp:revision>
  <dcterms:created xsi:type="dcterms:W3CDTF">2019-01-28T12:43:55Z</dcterms:created>
  <dcterms:modified xsi:type="dcterms:W3CDTF">2021-02-02T11:01:37Z</dcterms:modified>
</cp:coreProperties>
</file>