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9"/>
  </p:notesMasterIdLst>
  <p:sldIdLst>
    <p:sldId id="256" r:id="rId2"/>
    <p:sldId id="263" r:id="rId3"/>
    <p:sldId id="264" r:id="rId4"/>
    <p:sldId id="257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8B7E3-03CB-4960-9A6C-928346DD0FEB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832C7-2FFB-46C4-A78B-5A387D77F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893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832C7-2FFB-46C4-A78B-5A387D77F86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841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832C7-2FFB-46C4-A78B-5A387D77F86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849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070800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132064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371926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436964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73119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87543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953801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007617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28465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13528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91947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4547055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388264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804055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750355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5900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006135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63277-3395-4B9C-A587-8F756FA2ABDD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209F4-4C15-4813-AE4F-426E6D5AF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0370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transition spd="slow">
    <p:wipe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2072" y="436730"/>
            <a:ext cx="10017456" cy="832512"/>
          </a:xfrm>
        </p:spPr>
        <p:txBody>
          <a:bodyPr>
            <a:noAutofit/>
          </a:bodyPr>
          <a:lstStyle/>
          <a:p>
            <a:r>
              <a:rPr lang="kk-KZ" sz="3200" i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Бейнесабақтар </a:t>
            </a:r>
            <a:r>
              <a:rPr lang="kk-KZ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түсіруде</a:t>
            </a:r>
            <a:r>
              <a:rPr lang="en-US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camtasia</a:t>
            </a:r>
            <a:r>
              <a:rPr lang="en-US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Studio</a:t>
            </a:r>
            <a:r>
              <a:rPr lang="ru-RU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ru-RU" sz="3200" i="1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бағдарламасының</a:t>
            </a:r>
            <a:r>
              <a:rPr lang="ru-RU" sz="3200" i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i="1" dirty="0" err="1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</a:t>
            </a:r>
            <a:endParaRPr lang="ru-RU" sz="3200" i="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badsquad.net/wp-content/uploads/2016/11/Camtasia-Studio-8.4.4-With-Serials-key-Full-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87606"/>
            <a:ext cx="12192000" cy="537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12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effectLst/>
              </a:rPr>
              <a:t>Camtasia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Studio</a:t>
            </a:r>
            <a:r>
              <a:rPr lang="ru-RU" dirty="0">
                <a:effectLst/>
              </a:rPr>
              <a:t> (</a:t>
            </a:r>
            <a:r>
              <a:rPr lang="ru-RU" dirty="0" err="1">
                <a:effectLst/>
              </a:rPr>
              <a:t>Камтасиа</a:t>
            </a:r>
            <a:r>
              <a:rPr lang="ru-RU" dirty="0">
                <a:effectLst/>
              </a:rPr>
              <a:t>) </a:t>
            </a:r>
            <a:r>
              <a:rPr lang="ru-RU" dirty="0" err="1">
                <a:effectLst/>
              </a:rPr>
              <a:t>бағдарламасының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ерекшеліктері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e56d.s3.amazonaws.com/o_1bh3i1s6vosmlltl5a1mpa1h9j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35921"/>
            <a:ext cx="12192000" cy="553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3900" y="2197290"/>
            <a:ext cx="47630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Мониторда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болып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жатқанның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бәрін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жоғары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дәлдіктегі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жазу</a:t>
            </a:r>
            <a:endParaRPr lang="ru-RU" sz="2000" b="1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Көптеген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визуалды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эффектілерді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қосу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мүмкіндігі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Бейне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клиптерді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қосу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кесу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қосу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кесу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мүмкіндігі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жазылғанның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алдын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-ала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көрсетілімінің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болуы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Дыбысты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қосу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өңдеу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мүмкіндігі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кеңейтілген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жариялау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функциялары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экспрессивтілік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беру;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Алынған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бейнені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форматта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сақтау</a:t>
            </a: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82910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err="1" smtClean="0">
                <a:solidFill>
                  <a:srgbClr val="92D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Camtasia</a:t>
            </a:r>
            <a:r>
              <a:rPr lang="ru-RU" i="1" dirty="0" smtClean="0">
                <a:solidFill>
                  <a:srgbClr val="92D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92D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Studio</a:t>
            </a:r>
            <a:r>
              <a:rPr lang="ru-RU" i="1" dirty="0" smtClean="0">
                <a:solidFill>
                  <a:srgbClr val="92D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92D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Сипаттамалары</a:t>
            </a:r>
            <a:endParaRPr lang="ru-RU" i="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img.scoop.it/bD6zIm0eYYNhvHVML08gyzl72eJkfbmt4t8yenImKBVvK0kTmF0xjctABnaLJIm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45" y="2608924"/>
            <a:ext cx="6224192" cy="350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92119" y="2347415"/>
            <a:ext cx="469483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</a:t>
            </a:r>
            <a:r>
              <a:rPr lang="ru-RU" sz="24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краннан</a:t>
            </a:r>
            <a:r>
              <a:rPr lang="ru-RU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веб-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камерадан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бейне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түсіру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эффектілерді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қолдану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желімдеу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кесу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аудио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трекпен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жазулар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қосу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бейнені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кез-келген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танымал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форматта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сақтау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b="1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AVI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MOV, FLV, SWF, GIF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форматтарын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қолдау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b="1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YouTube-ке</a:t>
            </a:r>
            <a:r>
              <a:rPr lang="ru-RU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HD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бейнелерін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лезде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жіберу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10883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7949" y="-219807"/>
            <a:ext cx="10353761" cy="1326321"/>
          </a:xfrm>
        </p:spPr>
        <p:txBody>
          <a:bodyPr/>
          <a:lstStyle/>
          <a:p>
            <a:r>
              <a:rPr lang="ru-RU" dirty="0" err="1">
                <a:solidFill>
                  <a:srgbClr val="FFFF00"/>
                </a:solidFill>
              </a:rPr>
              <a:t>бағдарламаны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іске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қосу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Объект 3" descr="Camtasia Studio - Безымянный.camproj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85" y="729762"/>
            <a:ext cx="9781655" cy="5829300"/>
          </a:xfrm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922" y="1731257"/>
            <a:ext cx="4537240" cy="313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761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Группа 28"/>
          <p:cNvGrpSpPr/>
          <p:nvPr/>
        </p:nvGrpSpPr>
        <p:grpSpPr>
          <a:xfrm>
            <a:off x="270209" y="1069644"/>
            <a:ext cx="8320329" cy="5573641"/>
            <a:chOff x="270209" y="1069644"/>
            <a:chExt cx="8320329" cy="5573641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270209" y="1069644"/>
              <a:ext cx="8320329" cy="5573641"/>
              <a:chOff x="1072691" y="886754"/>
              <a:chExt cx="8848549" cy="5971246"/>
            </a:xfrm>
          </p:grpSpPr>
          <p:pic>
            <p:nvPicPr>
              <p:cNvPr id="17" name="Рисунок 16" descr="Вырезка экрана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2691" y="886754"/>
                <a:ext cx="8772553" cy="5843652"/>
              </a:xfrm>
              <a:prstGeom prst="rect">
                <a:avLst/>
              </a:prstGeom>
            </p:spPr>
          </p:pic>
          <p:sp>
            <p:nvSpPr>
              <p:cNvPr id="3" name="Скругленный прямоугольник 2"/>
              <p:cNvSpPr/>
              <p:nvPr/>
            </p:nvSpPr>
            <p:spPr>
              <a:xfrm>
                <a:off x="1133856" y="4773168"/>
                <a:ext cx="8787384" cy="2084832"/>
              </a:xfrm>
              <a:prstGeom prst="roundRect">
                <a:avLst/>
              </a:prstGeom>
              <a:noFill/>
              <a:ln w="762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5266944" y="1226712"/>
                <a:ext cx="4578300" cy="3455015"/>
              </a:xfrm>
              <a:prstGeom prst="roundRect">
                <a:avLst/>
              </a:prstGeom>
              <a:noFill/>
              <a:ln w="762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1072691" y="4114800"/>
                <a:ext cx="4267405" cy="566928"/>
              </a:xfrm>
              <a:prstGeom prst="roundRect">
                <a:avLst/>
              </a:prstGeom>
              <a:noFill/>
              <a:ln w="762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Скругленный прямоугольник 17"/>
              <p:cNvSpPr/>
              <p:nvPr/>
            </p:nvSpPr>
            <p:spPr>
              <a:xfrm>
                <a:off x="1072691" y="1688378"/>
                <a:ext cx="4111958" cy="2426422"/>
              </a:xfrm>
              <a:prstGeom prst="roundRect">
                <a:avLst/>
              </a:prstGeom>
              <a:noFill/>
              <a:ln w="762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1072691" y="1152144"/>
                <a:ext cx="3590749" cy="201168"/>
              </a:xfrm>
              <a:prstGeom prst="roundRect">
                <a:avLst/>
              </a:prstGeom>
              <a:noFill/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1080311" y="1389888"/>
                <a:ext cx="4041853" cy="210312"/>
              </a:xfrm>
              <a:prstGeom prst="roundRect">
                <a:avLst/>
              </a:prstGeom>
              <a:noFill/>
              <a:ln w="381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28" name="Рисунок 27" descr="Вырезка экрана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7176" y="1729153"/>
              <a:ext cx="3042058" cy="2340045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38328" y="-369463"/>
            <a:ext cx="10353761" cy="1326321"/>
          </a:xfrm>
        </p:spPr>
        <p:txBody>
          <a:bodyPr/>
          <a:lstStyle/>
          <a:p>
            <a:r>
              <a:rPr lang="ru-RU" dirty="0" err="1"/>
              <a:t>Бағдарламаның</a:t>
            </a:r>
            <a:r>
              <a:rPr lang="ru-RU" dirty="0"/>
              <a:t> </a:t>
            </a:r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түрі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95715" y="2845525"/>
            <a:ext cx="3620848" cy="1077218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Изменяется в зависимости от того,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какая из вкладок в данный момент 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активна </a:t>
            </a:r>
          </a:p>
          <a:p>
            <a:pPr algn="ctr"/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77056" y="915268"/>
            <a:ext cx="3840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46704" y="3796915"/>
            <a:ext cx="3840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651760" y="3140971"/>
            <a:ext cx="3840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14872" y="5736336"/>
            <a:ext cx="3840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92424" y="628227"/>
            <a:ext cx="3840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884920" y="120628"/>
            <a:ext cx="30297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1 - 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мәзір</a:t>
            </a: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053051" y="985158"/>
            <a:ext cx="3861581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 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құрал-саймандар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692896" y="2031709"/>
            <a:ext cx="32217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 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вкладки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879235" y="3065395"/>
            <a:ext cx="3502998" cy="14157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қызмет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панелі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692896" y="4225135"/>
            <a:ext cx="3374136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 </a:t>
            </a:r>
            <a:r>
              <a:rPr lang="ru-RU" sz="2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алдын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ала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қарау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терезес</a:t>
            </a:r>
            <a:r>
              <a:rPr lang="kk-KZ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і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38800" y="2026988"/>
            <a:ext cx="3840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692896" y="5436265"/>
            <a:ext cx="2689337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 –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уақыт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шкаласы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09020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108438"/>
            <a:ext cx="10353761" cy="1326321"/>
          </a:xfrm>
        </p:spPr>
        <p:txBody>
          <a:bodyPr/>
          <a:lstStyle/>
          <a:p>
            <a:r>
              <a:rPr lang="en-US" sz="3200" u="sng" dirty="0"/>
              <a:t>Camtasia Studio </a:t>
            </a:r>
            <a:r>
              <a:rPr lang="ru-RU" sz="3200" u="sng" dirty="0" err="1"/>
              <a:t>мүмкіндік</a:t>
            </a:r>
            <a:r>
              <a:rPr lang="ru-RU" sz="3200" u="sng" dirty="0"/>
              <a:t> </a:t>
            </a:r>
            <a:r>
              <a:rPr lang="ru-RU" sz="3200" u="sng" dirty="0" err="1" smtClean="0"/>
              <a:t>береді</a:t>
            </a:r>
            <a:r>
              <a:rPr lang="ru-RU" sz="3200" u="sng" dirty="0"/>
              <a:t/>
            </a:r>
            <a:br>
              <a:rPr lang="ru-RU" sz="3200" u="sng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028701"/>
            <a:ext cx="10353762" cy="552156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3600" i="1" u="sng" dirty="0" err="1" smtClean="0"/>
              <a:t>Бейнені</a:t>
            </a:r>
            <a:r>
              <a:rPr lang="ru-RU" sz="3600" i="1" u="sng" dirty="0" smtClean="0"/>
              <a:t> </a:t>
            </a:r>
            <a:r>
              <a:rPr lang="ru-RU" sz="3600" i="1" u="sng" dirty="0" err="1"/>
              <a:t>өңдеу</a:t>
            </a:r>
            <a:r>
              <a:rPr lang="ru-RU" sz="3600" i="1" u="sng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i="1" u="sng" dirty="0" smtClean="0"/>
              <a:t>Мультимедиа </a:t>
            </a:r>
            <a:r>
              <a:rPr lang="ru-RU" sz="3600" i="1" u="sng" dirty="0" err="1"/>
              <a:t>деректерін</a:t>
            </a:r>
            <a:r>
              <a:rPr lang="ru-RU" sz="3600" i="1" u="sng" dirty="0"/>
              <a:t> </a:t>
            </a:r>
            <a:r>
              <a:rPr lang="ru-RU" sz="3600" i="1" u="sng" dirty="0" err="1"/>
              <a:t>бір</a:t>
            </a:r>
            <a:r>
              <a:rPr lang="ru-RU" sz="3600" i="1" u="sng" dirty="0"/>
              <a:t> </a:t>
            </a:r>
            <a:r>
              <a:rPr lang="ru-RU" sz="3600" i="1" u="sng" dirty="0" err="1"/>
              <a:t>жобада</a:t>
            </a:r>
            <a:r>
              <a:rPr lang="ru-RU" sz="3600" i="1" u="sng" dirty="0"/>
              <a:t> </a:t>
            </a:r>
            <a:r>
              <a:rPr lang="ru-RU" sz="3600" i="1" u="sng" dirty="0" err="1"/>
              <a:t>біріктіру</a:t>
            </a:r>
            <a:r>
              <a:rPr lang="ru-RU" sz="3600" i="1" u="sng" dirty="0"/>
              <a:t> (</a:t>
            </a:r>
            <a:r>
              <a:rPr lang="ru-RU" sz="3600" i="1" u="sng" dirty="0" err="1"/>
              <a:t>бейне</a:t>
            </a:r>
            <a:r>
              <a:rPr lang="ru-RU" sz="3600" i="1" u="sng" dirty="0"/>
              <a:t>, </a:t>
            </a:r>
            <a:r>
              <a:rPr lang="ru-RU" sz="3600" i="1" u="sng" dirty="0" err="1"/>
              <a:t>дыбыс</a:t>
            </a:r>
            <a:r>
              <a:rPr lang="ru-RU" sz="3600" i="1" u="sng" dirty="0"/>
              <a:t>, </a:t>
            </a:r>
            <a:r>
              <a:rPr lang="ru-RU" sz="3600" i="1" u="sng" dirty="0" err="1"/>
              <a:t>суреттер</a:t>
            </a:r>
            <a:r>
              <a:rPr lang="ru-RU" sz="3600" i="1" u="sng" dirty="0"/>
              <a:t>) </a:t>
            </a:r>
            <a:r>
              <a:rPr lang="ru-RU" sz="3600" i="1" u="sng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i="1" u="sng" dirty="0" err="1" smtClean="0"/>
              <a:t>Экраннан</a:t>
            </a:r>
            <a:r>
              <a:rPr lang="ru-RU" sz="3600" i="1" u="sng" dirty="0"/>
              <a:t>, </a:t>
            </a:r>
            <a:r>
              <a:rPr lang="en-US" sz="3600" i="1" u="sng" dirty="0"/>
              <a:t>Web-</a:t>
            </a:r>
            <a:r>
              <a:rPr lang="ru-RU" sz="3600" i="1" u="sng" dirty="0" err="1" smtClean="0"/>
              <a:t>камерадан</a:t>
            </a:r>
            <a:r>
              <a:rPr lang="ru-RU" sz="3600" i="1" u="sng" dirty="0" smtClean="0"/>
              <a:t> </a:t>
            </a:r>
            <a:r>
              <a:rPr lang="ru-RU" sz="3600" i="1" u="sng" dirty="0" err="1" smtClean="0"/>
              <a:t>жазу,микрофон;Эффектілерді</a:t>
            </a:r>
            <a:r>
              <a:rPr lang="ru-RU" sz="3600" i="1" u="sng" dirty="0"/>
              <a:t>, </a:t>
            </a:r>
            <a:r>
              <a:rPr lang="ru-RU" sz="3600" i="1" u="sng" dirty="0" err="1" smtClean="0"/>
              <a:t>мәтінді</a:t>
            </a:r>
            <a:r>
              <a:rPr lang="ru-RU" sz="3600" i="1" u="sng" dirty="0" smtClean="0"/>
              <a:t> </a:t>
            </a:r>
            <a:r>
              <a:rPr lang="ru-RU" sz="3600" i="1" u="sng" dirty="0" err="1"/>
              <a:t>кірістіру</a:t>
            </a:r>
            <a:r>
              <a:rPr lang="ru-RU" sz="3600" i="1" u="sng" dirty="0"/>
              <a:t>;</a:t>
            </a:r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val="15766578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Орнату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endParaRPr lang="ru-RU" dirty="0"/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99" y="1792225"/>
            <a:ext cx="3403576" cy="1344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035723" y="3603778"/>
            <a:ext cx="94280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/>
              <a:t>Екі</a:t>
            </a:r>
            <a:r>
              <a:rPr lang="ru-RU" sz="2800" dirty="0"/>
              <a:t> </a:t>
            </a:r>
            <a:r>
              <a:rPr lang="ru-RU" sz="2800" dirty="0" err="1"/>
              <a:t>төте</a:t>
            </a:r>
            <a:r>
              <a:rPr lang="ru-RU" sz="2800" dirty="0"/>
              <a:t> </a:t>
            </a:r>
            <a:r>
              <a:rPr lang="ru-RU" sz="2800" dirty="0" err="1"/>
              <a:t>жол</a:t>
            </a:r>
            <a:r>
              <a:rPr lang="ru-RU" sz="2800" dirty="0"/>
              <a:t> </a:t>
            </a:r>
            <a:r>
              <a:rPr lang="ru-RU" sz="2800" dirty="0" err="1"/>
              <a:t>жасалады</a:t>
            </a:r>
            <a:r>
              <a:rPr lang="ru-RU" sz="2800" dirty="0"/>
              <a:t>: </a:t>
            </a:r>
            <a:r>
              <a:rPr lang="ru-RU" sz="2800" dirty="0" err="1"/>
              <a:t>бейнемен</a:t>
            </a:r>
            <a:r>
              <a:rPr lang="ru-RU" sz="2800" dirty="0"/>
              <a:t> </a:t>
            </a:r>
            <a:r>
              <a:rPr lang="ru-RU" sz="2800" dirty="0" err="1"/>
              <a:t>жұмыс</a:t>
            </a:r>
            <a:r>
              <a:rPr lang="ru-RU" sz="2800" dirty="0"/>
              <a:t> </a:t>
            </a:r>
            <a:r>
              <a:rPr lang="ru-RU" sz="2800" dirty="0" err="1"/>
              <a:t>істеуге</a:t>
            </a:r>
            <a:r>
              <a:rPr lang="ru-RU" sz="2800" dirty="0"/>
              <a:t> </a:t>
            </a:r>
            <a:r>
              <a:rPr lang="ru-RU" sz="2800" dirty="0" err="1"/>
              <a:t>арналған</a:t>
            </a:r>
            <a:r>
              <a:rPr lang="ru-RU" sz="2800" dirty="0"/>
              <a:t> орта </a:t>
            </a:r>
            <a:r>
              <a:rPr lang="ru-RU" sz="2800" dirty="0" err="1"/>
              <a:t>және</a:t>
            </a:r>
            <a:r>
              <a:rPr lang="ru-RU" sz="2800" dirty="0"/>
              <a:t> тек </a:t>
            </a:r>
            <a:r>
              <a:rPr lang="ru-RU" sz="2800" dirty="0" err="1"/>
              <a:t>экранды</a:t>
            </a:r>
            <a:r>
              <a:rPr lang="ru-RU" sz="2800" dirty="0"/>
              <a:t> </a:t>
            </a:r>
            <a:r>
              <a:rPr lang="ru-RU" sz="2800" dirty="0" err="1"/>
              <a:t>жазуға</a:t>
            </a:r>
            <a:r>
              <a:rPr lang="ru-RU" sz="2800" dirty="0"/>
              <a:t> </a:t>
            </a:r>
            <a:r>
              <a:rPr lang="ru-RU" sz="2800" dirty="0" err="1"/>
              <a:t>арналған</a:t>
            </a:r>
            <a:r>
              <a:rPr lang="ru-RU" sz="2800" dirty="0"/>
              <a:t> </a:t>
            </a:r>
            <a:r>
              <a:rPr lang="ru-RU" sz="2800" dirty="0" err="1"/>
              <a:t>қызмет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8636337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Дамаск</Template>
  <TotalTime>541</TotalTime>
  <Words>208</Words>
  <Application>Microsoft Office PowerPoint</Application>
  <PresentationFormat>Широкоэкранный</PresentationFormat>
  <Paragraphs>39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Bookman Old Style</vt:lpstr>
      <vt:lpstr>Calibri</vt:lpstr>
      <vt:lpstr>Rockwell</vt:lpstr>
      <vt:lpstr>Times New Roman</vt:lpstr>
      <vt:lpstr>Wingdings</vt:lpstr>
      <vt:lpstr>Damask</vt:lpstr>
      <vt:lpstr>Бейнесабақтар түсіруде camtasia Studio 8 бағдарламасының  мүмкіндіктері</vt:lpstr>
      <vt:lpstr>Camtasia Studio (Камтасиа) бағдарламасының ерекшеліктері</vt:lpstr>
      <vt:lpstr>Camtasia Studio Сипаттамалары</vt:lpstr>
      <vt:lpstr>бағдарламаны іске қосу</vt:lpstr>
      <vt:lpstr>Бағдарламаның сыртқы түрі</vt:lpstr>
      <vt:lpstr>Camtasia Studio мүмкіндік береді </vt:lpstr>
      <vt:lpstr>Орнату кезінде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amtasia Studio</dc:title>
  <dc:creator>Mary Zhuk</dc:creator>
  <cp:lastModifiedBy>Нурсауле</cp:lastModifiedBy>
  <cp:revision>42</cp:revision>
  <dcterms:created xsi:type="dcterms:W3CDTF">2016-01-25T19:13:03Z</dcterms:created>
  <dcterms:modified xsi:type="dcterms:W3CDTF">2021-01-19T13:41:57Z</dcterms:modified>
</cp:coreProperties>
</file>