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75" r:id="rId3"/>
    <p:sldId id="262" r:id="rId4"/>
    <p:sldId id="263" r:id="rId5"/>
    <p:sldId id="258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6" r:id="rId16"/>
    <p:sldId id="273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226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3/16/2021</a:t>
            </a:fld>
            <a:endParaRPr lang="en-US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3/16/2021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3/16/2021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3/16/2021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3/16/2021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3/16/2021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3/16/2021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3/16/2021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3/16/2021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3/16/2021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3/16/2021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3/16/2021</a:t>
            </a:fld>
            <a:endParaRPr lang="en-US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85801"/>
            <a:ext cx="7772400" cy="3047999"/>
          </a:xfrm>
        </p:spPr>
        <p:txBody>
          <a:bodyPr>
            <a:normAutofit/>
          </a:bodyPr>
          <a:lstStyle/>
          <a:p>
            <a:pPr algn="ctr"/>
            <a:r>
              <a:rPr lang="ru-RU" sz="4400" dirty="0" smtClean="0"/>
              <a:t>Воробьев Константин Дмитриевич- советский писатель ,яркий представитель земли Курской.</a:t>
            </a:r>
            <a:endParaRPr lang="ru-RU" sz="4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67000" y="4800600"/>
            <a:ext cx="5721096" cy="1524000"/>
          </a:xfrm>
        </p:spPr>
        <p:txBody>
          <a:bodyPr>
            <a:normAutofit/>
          </a:bodyPr>
          <a:lstStyle/>
          <a:p>
            <a:pPr algn="r"/>
            <a:r>
              <a:rPr lang="ru-RU" dirty="0" smtClean="0">
                <a:solidFill>
                  <a:schemeClr val="tx1"/>
                </a:solidFill>
              </a:rPr>
              <a:t>Автор: Балахнина О.И., методист,  педагог дополнительного образования</a:t>
            </a:r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 descr="C:\Users\Sergei Kokh\Pictures\i98DCMZMT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81000"/>
            <a:ext cx="8382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Sergei Kokh\Pictures\img10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762000"/>
            <a:ext cx="8534400" cy="6095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Sergei Kokh\Pictures\img5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762000"/>
            <a:ext cx="82296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Рисунок 2" descr="C:\Users\Sergei Kokh\Pictures\216_Vorobjev_Konstantin_Dmitrievich(3)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685800"/>
            <a:ext cx="83820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Рисунок 2" descr="C:\Users\Sergei Kokh\Pictures\img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1" y="685800"/>
            <a:ext cx="86106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C:\Users\Sergei Kokh\Pictures\6101476058ec308e0c2999aba1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1" y="533400"/>
            <a:ext cx="84582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Sergei Kokh\Pictures\216_Vorobjev_Konstantin_Dmitrievich(5)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1" y="685800"/>
            <a:ext cx="81534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" name="Рисунок 2" descr="C:\Users\Sergei Kokh\Pictures\img19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1" y="609600"/>
            <a:ext cx="8382000" cy="6019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Users\Sergei Kokh\Pictures\97708115_large_1990YEto_muy_gospodi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1" y="685800"/>
            <a:ext cx="81534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C:\Users\Sergei Kokh\Pictures\33336_52632.jpg"/>
          <p:cNvPicPr>
            <a:picLocks noGrp="1"/>
          </p:cNvPicPr>
          <p:nvPr>
            <p:ph type="pic" idx="1"/>
          </p:nvPr>
        </p:nvPicPr>
        <p:blipFill>
          <a:blip r:embed="rId2"/>
          <a:srcRect t="21274" b="21274"/>
          <a:stretch>
            <a:fillRect/>
          </a:stretch>
        </p:blipFill>
        <p:spPr bwMode="auto"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Sergei Kokh\Pictures\33703065-ubity-pod-moskvoy-sochinenie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2895600"/>
            <a:ext cx="262890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Sergei Kokh\Pictures\62_21.pn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533400"/>
            <a:ext cx="22098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C:\Users\Sergei Kokh\Pictures\Konstantin_Vorobyev_Military_stories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33600" y="3200400"/>
            <a:ext cx="24384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5" descr="C:\Users\Sergei Kokh\Pictures\55b6a2a6d05c3.jpg"/>
          <p:cNvPicPr>
            <a:picLocks noGrp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334000" y="685800"/>
            <a:ext cx="3429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C:\Users\Sergei Kokh\Pictures\1005244923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0" y="228600"/>
            <a:ext cx="2143125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Sergei Kokh\Pictures\1001076985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90800" y="0"/>
            <a:ext cx="2667000" cy="288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C:\Users\Sergei Kokh\Pictures\100884314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3352800"/>
            <a:ext cx="2209800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Sergei Kokh\Pictures\1172987_230x.jpg"/>
          <p:cNvPicPr>
            <a:picLocks noGrp="1"/>
          </p:cNvPicPr>
          <p:nvPr>
            <p:ph type="pic" idx="1"/>
          </p:nvPr>
        </p:nvPicPr>
        <p:blipFill>
          <a:blip r:embed="rId3"/>
          <a:srcRect t="22427" b="22427"/>
          <a:stretch>
            <a:fillRect/>
          </a:stretch>
        </p:blipFill>
        <p:spPr bwMode="auto">
          <a:xfrm rot="420000">
            <a:off x="3487314" y="1174659"/>
            <a:ext cx="4209776" cy="3931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Users\Sergei Kokh\Pictures\2569945.jp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304800"/>
            <a:ext cx="24384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/>
              <a:t>Дом -музей на Родине </a:t>
            </a:r>
            <a:br>
              <a:rPr lang="ru-RU" sz="4400" dirty="0" smtClean="0"/>
            </a:br>
            <a:r>
              <a:rPr lang="ru-RU" sz="4400" dirty="0" smtClean="0"/>
              <a:t>К. Воробьева</a:t>
            </a:r>
            <a:endParaRPr lang="ru-RU" sz="4400" dirty="0"/>
          </a:p>
        </p:txBody>
      </p:sp>
      <p:pic>
        <p:nvPicPr>
          <p:cNvPr id="5" name="Содержимое 4" descr="C:\Users\Sergei Kokh\Pictures\v2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17220" y="1905000"/>
            <a:ext cx="456438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5" descr="C:\Users\Sergei Kokh\Pictures\03.jpg"/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399" y="1920875"/>
            <a:ext cx="3070641" cy="409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 descr="C:\Users\Sergei Kokh\Pictures\40418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457200"/>
            <a:ext cx="32766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5" descr="C:\Users\Sergei Kokh\Pictures\74_7_2.jpg"/>
          <p:cNvPicPr>
            <a:picLocks noGrp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962400" y="838200"/>
            <a:ext cx="5029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C:\Users\Sergei Kokh\Pictures\768f368a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457200"/>
            <a:ext cx="3962400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Sergei Kokh\Pictures\27965005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914400"/>
            <a:ext cx="3429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19912"/>
          </a:xfrm>
        </p:spPr>
        <p:txBody>
          <a:bodyPr/>
          <a:lstStyle/>
          <a:p>
            <a:pPr algn="ctr"/>
            <a:r>
              <a:rPr lang="ru-RU" dirty="0" smtClean="0"/>
              <a:t>У могилы писателя</a:t>
            </a:r>
            <a:endParaRPr lang="ru-RU" dirty="0"/>
          </a:p>
        </p:txBody>
      </p:sp>
      <p:pic>
        <p:nvPicPr>
          <p:cNvPr id="5" name="Содержимое 4" descr="C:\Users\Sergei Kokh\Pictures\image55471729.jpg"/>
          <p:cNvPicPr>
            <a:picLocks noGr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90600" y="1905000"/>
            <a:ext cx="3505200" cy="443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5" descr="C:\Users\Sergei Kokh\Pictures\3239724.jpg"/>
          <p:cNvPicPr>
            <a:picLocks noGrp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29200" y="1600200"/>
            <a:ext cx="38862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36</TotalTime>
  <Words>29</Words>
  <Application>Microsoft Office PowerPoint</Application>
  <PresentationFormat>Экран (4:3)</PresentationFormat>
  <Paragraphs>4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Поток</vt:lpstr>
      <vt:lpstr>Воробьев Константин Дмитриевич- советский писатель ,яркий представитель земли Курской.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Дом -музей на Родине  К. Воробьева</vt:lpstr>
      <vt:lpstr>Презентация PowerPoint</vt:lpstr>
      <vt:lpstr>Презентация PowerPoint</vt:lpstr>
      <vt:lpstr>У могилы писателя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Творческий конкурс  «По прочтению произведений курских авторов»</dc:title>
  <dc:creator>Сергей Кох</dc:creator>
  <cp:lastModifiedBy>Пользователь</cp:lastModifiedBy>
  <cp:revision>8</cp:revision>
  <dcterms:created xsi:type="dcterms:W3CDTF">2015-12-17T21:43:35Z</dcterms:created>
  <dcterms:modified xsi:type="dcterms:W3CDTF">2021-03-16T11:25:47Z</dcterms:modified>
</cp:coreProperties>
</file>