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46" d="100"/>
          <a:sy n="46" d="100"/>
        </p:scale>
        <p:origin x="78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E00A746-E3D3-4F61-ABFB-A6EB656CBEE9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A398E86-C9E8-430D-8E84-D8F31C977893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5333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A746-E3D3-4F61-ABFB-A6EB656CBEE9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8E86-C9E8-430D-8E84-D8F31C9778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208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A746-E3D3-4F61-ABFB-A6EB656CBEE9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8E86-C9E8-430D-8E84-D8F31C977893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2316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A746-E3D3-4F61-ABFB-A6EB656CBEE9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8E86-C9E8-430D-8E84-D8F31C9778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4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A746-E3D3-4F61-ABFB-A6EB656CBEE9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8E86-C9E8-430D-8E84-D8F31C977893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752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A746-E3D3-4F61-ABFB-A6EB656CBEE9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8E86-C9E8-430D-8E84-D8F31C977893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8427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A746-E3D3-4F61-ABFB-A6EB656CBEE9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8E86-C9E8-430D-8E84-D8F31C9778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02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A746-E3D3-4F61-ABFB-A6EB656CBEE9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8E86-C9E8-430D-8E84-D8F31C977893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4260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A746-E3D3-4F61-ABFB-A6EB656CBEE9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8E86-C9E8-430D-8E84-D8F31C9778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841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A746-E3D3-4F61-ABFB-A6EB656CBEE9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8E86-C9E8-430D-8E84-D8F31C9778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975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A746-E3D3-4F61-ABFB-A6EB656CBEE9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8E86-C9E8-430D-8E84-D8F31C977893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565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A746-E3D3-4F61-ABFB-A6EB656CBEE9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8E86-C9E8-430D-8E84-D8F31C97789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67539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A746-E3D3-4F61-ABFB-A6EB656CBEE9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8E86-C9E8-430D-8E84-D8F31C9778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835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A746-E3D3-4F61-ABFB-A6EB656CBEE9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8E86-C9E8-430D-8E84-D8F31C977893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846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A746-E3D3-4F61-ABFB-A6EB656CBEE9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8E86-C9E8-430D-8E84-D8F31C977893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515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A746-E3D3-4F61-ABFB-A6EB656CBEE9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8E86-C9E8-430D-8E84-D8F31C977893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05220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A746-E3D3-4F61-ABFB-A6EB656CBEE9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8E86-C9E8-430D-8E84-D8F31C977893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9150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E00A746-E3D3-4F61-ABFB-A6EB656CBEE9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A398E86-C9E8-430D-8E84-D8F31C9778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743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7200" b="1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Второе</a:t>
            </a:r>
            <a:r>
              <a:rPr lang="ru-RU" sz="7200" b="1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марта.</a:t>
            </a:r>
            <a:br>
              <a:rPr lang="ru-RU" sz="7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Классная работа.</a:t>
            </a:r>
            <a:endParaRPr lang="ru-RU" sz="7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Неопределённая форма глагола (инфинитив).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8470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Вспомните!!!</a:t>
            </a:r>
            <a:b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ГЛАГОЛ?</a:t>
            </a:r>
          </a:p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чего зависит ВИД ГЛАГОЛА?</a:t>
            </a:r>
          </a:p>
        </p:txBody>
      </p:sp>
    </p:spTree>
    <p:extLst>
      <p:ext uri="{BB962C8B-B14F-4D97-AF65-F5344CB8AC3E}">
        <p14:creationId xmlns:p14="http://schemas.microsoft.com/office/powerpoint/2010/main" val="385232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2836" y="748145"/>
            <a:ext cx="9753598" cy="2743199"/>
          </a:xfrm>
        </p:spPr>
        <p:txBody>
          <a:bodyPr>
            <a:noAutofit/>
          </a:bodyPr>
          <a:lstStyle/>
          <a:p>
            <a:pPr marL="285750" lvl="0" indent="-285750">
              <a:spcBef>
                <a:spcPct val="20000"/>
              </a:spcBef>
              <a:spcAft>
                <a:spcPts val="600"/>
              </a:spcAft>
            </a:pPr>
            <a:r>
              <a:rPr lang="ru-RU" sz="4000" b="1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Инфинитив </a:t>
            </a:r>
            <a:r>
              <a:rPr lang="ru-RU" sz="320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— это неопределённая/ начальная форма глагола, которая обозначает действие, не привязанное к субъекту (лицу, числу, наклонению) и ко времени.  Глаголы в неопределённой форме отвечают на вопросы: что делать? что сделать</a:t>
            </a:r>
            <a:r>
              <a:rPr lang="ru-RU" sz="320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3304308"/>
            <a:ext cx="9601196" cy="257156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По </a:t>
            </a:r>
            <a:r>
              <a:rPr lang="ru-RU" sz="3600" dirty="0"/>
              <a:t>функциям начальную форму глагола можно сравнить с </a:t>
            </a:r>
            <a:r>
              <a:rPr lang="ru-RU" sz="4000" i="1" dirty="0"/>
              <a:t>именительным падежом </a:t>
            </a:r>
            <a:r>
              <a:rPr lang="ru-RU" sz="3600" dirty="0"/>
              <a:t>существительного. Именно в форме инфинитива глаголы представлены в словарях.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58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Инфинитив образуется при помощи суффиксов: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3000" b="1" dirty="0" smtClean="0"/>
              <a:t>-</a:t>
            </a:r>
            <a:r>
              <a:rPr lang="ru-RU" sz="4300" b="1" dirty="0" err="1"/>
              <a:t>ть</a:t>
            </a:r>
            <a:endParaRPr lang="ru-RU" sz="4300" b="1" dirty="0"/>
          </a:p>
          <a:p>
            <a:r>
              <a:rPr lang="ru-RU" sz="3600" dirty="0"/>
              <a:t>Например: </a:t>
            </a:r>
            <a:r>
              <a:rPr lang="ru-RU" sz="4300" i="1" dirty="0"/>
              <a:t>клеить, мазать, строить. </a:t>
            </a:r>
            <a:r>
              <a:rPr lang="ru-RU" sz="3600" dirty="0"/>
              <a:t> </a:t>
            </a:r>
          </a:p>
          <a:p>
            <a:endParaRPr lang="ru-RU" sz="3600" dirty="0"/>
          </a:p>
          <a:p>
            <a:r>
              <a:rPr lang="ru-RU" sz="4300" b="1" dirty="0"/>
              <a:t>-</a:t>
            </a:r>
            <a:r>
              <a:rPr lang="ru-RU" sz="4300" b="1" dirty="0" err="1"/>
              <a:t>ти</a:t>
            </a:r>
            <a:endParaRPr lang="ru-RU" sz="4300" b="1" dirty="0"/>
          </a:p>
          <a:p>
            <a:r>
              <a:rPr lang="ru-RU" sz="3600" dirty="0"/>
              <a:t>Например: </a:t>
            </a:r>
            <a:r>
              <a:rPr lang="ru-RU" sz="4300" i="1" dirty="0"/>
              <a:t>идти, ползти, везти.</a:t>
            </a:r>
          </a:p>
        </p:txBody>
      </p:sp>
    </p:spTree>
    <p:extLst>
      <p:ext uri="{BB962C8B-B14F-4D97-AF65-F5344CB8AC3E}">
        <p14:creationId xmlns:p14="http://schemas.microsoft.com/office/powerpoint/2010/main" val="368528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295402" y="935183"/>
            <a:ext cx="9601195" cy="469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8364" y="1393149"/>
            <a:ext cx="10051471" cy="4446541"/>
          </a:xfrm>
        </p:spPr>
        <p:txBody>
          <a:bodyPr>
            <a:noAutofit/>
          </a:bodyPr>
          <a:lstStyle/>
          <a:p>
            <a:pPr algn="r"/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случае, если основа глагола в форме 1-ого лица настоящего времени заканчивается на согласные Б, Т, Д, тогда инфинитив будет заканчиваться на 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этом случае буква -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с-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становится частью основы слова.</a:t>
            </a:r>
            <a:b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 гребу — грести, бреду — брести, мету — мести.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8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62545" y="1309255"/>
            <a:ext cx="895696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глаголы в форме инфинитива заканчиваются на </a:t>
            </a:r>
            <a:r>
              <a:rPr lang="ru-RU" sz="4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4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чь</a:t>
            </a:r>
            <a:r>
              <a:rPr lang="ru-RU" sz="4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4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этих глаголах </a:t>
            </a:r>
            <a:r>
              <a:rPr lang="ru-RU" sz="4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4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чь</a:t>
            </a:r>
            <a:r>
              <a:rPr lang="ru-RU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является частью корня.</a:t>
            </a:r>
          </a:p>
          <a:p>
            <a:pPr algn="just"/>
            <a:r>
              <a:rPr lang="ru-RU" sz="4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 беречь, жечь, мочь. </a:t>
            </a:r>
            <a:endParaRPr lang="ru-RU" sz="4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73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0036" y="1226127"/>
            <a:ext cx="949729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Чаще всего, для того чтобы найти основу инфинитива от формы глагола в единственном числе прошедшего времени, надо отнять от глагола в прошедшем времени суффикс -л- и окончание (если они есть). При этом необходимо учитывать возможность чередования согласной в основе слова.</a:t>
            </a:r>
          </a:p>
          <a:p>
            <a:pPr algn="r"/>
            <a:r>
              <a:rPr lang="ru-RU" sz="3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 клеил/ клеила - клеить, полз/ ползла - ползти. Но! грёб - грести, мёл - мести.</a:t>
            </a:r>
            <a:endParaRPr lang="ru-RU" sz="32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30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46909" y="1184564"/>
            <a:ext cx="96635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Орфографический минимум</a:t>
            </a:r>
            <a:endParaRPr lang="ru-RU" sz="3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Сложить, 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растёт, 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косить, находить, слагает, 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разглагольствовать, замирает, щелкать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свистеть, 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скрипеть, блестеть, затирает .</a:t>
            </a:r>
            <a:endParaRPr lang="ru-RU" sz="3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46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9254" y="2514600"/>
            <a:ext cx="93102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учебником</a:t>
            </a:r>
            <a:endParaRPr lang="ru-RU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37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24</TotalTime>
  <Words>180</Words>
  <Application>Microsoft Office PowerPoint</Application>
  <PresentationFormat>Широкоэкранный</PresentationFormat>
  <Paragraphs>22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Garamond</vt:lpstr>
      <vt:lpstr>Times New Roman</vt:lpstr>
      <vt:lpstr>Натуральные материалы</vt:lpstr>
      <vt:lpstr>Второе марта. Классная работа.</vt:lpstr>
      <vt:lpstr>Вспомните!!! </vt:lpstr>
      <vt:lpstr>Инфинитив — это неопределённая/ начальная форма глагола, которая обозначает действие, не привязанное к субъекту (лицу, числу, наклонению) и ко времени.  Глаголы в неопределённой форме отвечают на вопросы: что делать? что сделать?</vt:lpstr>
      <vt:lpstr>Инфинитив образуется при помощи суффиксов: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Первое марта. Классная работа.</dc:title>
  <dc:creator>Людмила Васильевна</dc:creator>
  <cp:lastModifiedBy>Людмила Васильевна</cp:lastModifiedBy>
  <cp:revision>4</cp:revision>
  <dcterms:created xsi:type="dcterms:W3CDTF">2021-02-28T10:49:57Z</dcterms:created>
  <dcterms:modified xsi:type="dcterms:W3CDTF">2021-02-28T11:15:54Z</dcterms:modified>
</cp:coreProperties>
</file>