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1" r:id="rId3"/>
    <p:sldId id="268" r:id="rId4"/>
    <p:sldId id="269" r:id="rId5"/>
    <p:sldId id="270" r:id="rId6"/>
    <p:sldId id="274" r:id="rId7"/>
    <p:sldId id="273" r:id="rId8"/>
    <p:sldId id="272" r:id="rId9"/>
    <p:sldId id="271" r:id="rId10"/>
    <p:sldId id="262" r:id="rId11"/>
    <p:sldId id="275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72B01"/>
    <a:srgbClr val="B94900"/>
    <a:srgbClr val="712703"/>
    <a:srgbClr val="92300F"/>
    <a:srgbClr val="A9915D"/>
    <a:srgbClr val="AD9861"/>
    <a:srgbClr val="8A733F"/>
    <a:srgbClr val="FCFCE9"/>
    <a:srgbClr val="F5F1BF"/>
    <a:srgbClr val="B39E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 varScale="1">
        <p:scale>
          <a:sx n="87" d="100"/>
          <a:sy n="87" d="100"/>
        </p:scale>
        <p:origin x="1380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t>28.05.2020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071885" y="2751599"/>
            <a:ext cx="7286675" cy="101951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threePt" dir="t"/>
            </a:scene3d>
            <a:sp3d extrusionH="57150">
              <a:bevelT w="69850" h="69850" prst="divot"/>
            </a:sp3d>
          </a:bodyPr>
          <a:lstStyle/>
          <a:p>
            <a:pPr algn="ctr">
              <a:lnSpc>
                <a:spcPts val="7000"/>
              </a:lnSpc>
            </a:pPr>
            <a:r>
              <a:rPr lang="ru-RU" sz="6600" b="1" i="1" dirty="0" smtClean="0">
                <a:ln w="19050"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 Black" panose="02000903040000020004" pitchFamily="50" charset="0"/>
              </a:rPr>
              <a:t>Учимся рисовать</a:t>
            </a:r>
            <a:endParaRPr lang="ru-RU" sz="6600" b="1" i="1" dirty="0">
              <a:ln w="19050"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</a:effectLst>
              <a:latin typeface="FuturisXC" panose="04000500000000000000" pitchFamily="82" charset="0"/>
              <a:ea typeface="Tahoma" panose="020B0604030504040204" pitchFamily="34" charset="0"/>
              <a:cs typeface="Gotham Pro Black" panose="02000903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666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959" y="537401"/>
            <a:ext cx="4303043" cy="6155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5838928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5098" y="661012"/>
            <a:ext cx="4095840" cy="5767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9243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844" y="601864"/>
            <a:ext cx="4401277" cy="61018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68424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6271" y="526811"/>
            <a:ext cx="4236563" cy="60059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53508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4781" y="521474"/>
            <a:ext cx="4412289" cy="5944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74474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9387" y="663789"/>
            <a:ext cx="4210565" cy="58196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2925345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251" y="567642"/>
            <a:ext cx="4191359" cy="57227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669259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204" y="663393"/>
            <a:ext cx="4149731" cy="585308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5540535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8794" y="801478"/>
            <a:ext cx="3955055" cy="55162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014947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88964" y="2594156"/>
            <a:ext cx="3748887" cy="873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7000"/>
              </a:lnSpc>
            </a:pPr>
            <a:r>
              <a:rPr lang="ru-RU" sz="2800" b="1" i="1" dirty="0" smtClean="0">
                <a:ln w="19050">
                  <a:noFill/>
                </a:ln>
                <a:solidFill>
                  <a:srgbClr val="FF0000"/>
                </a:solidFill>
                <a:effectLst>
                  <a:glow rad="101600">
                    <a:schemeClr val="bg1"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isXC" panose="04000500000000000000" pitchFamily="82" charset="0"/>
                <a:ea typeface="Tahoma" panose="020B0604030504040204" pitchFamily="34" charset="0"/>
                <a:cs typeface="Gotham Pro Black" panose="02000903040000020004" pitchFamily="50" charset="0"/>
              </a:rPr>
              <a:t>Спасибо за внимание</a:t>
            </a:r>
            <a:endParaRPr lang="ru-RU" sz="2800" b="1" i="1" dirty="0">
              <a:ln w="19050">
                <a:noFill/>
              </a:ln>
              <a:solidFill>
                <a:srgbClr val="FF0000"/>
              </a:solidFill>
              <a:effectLst>
                <a:glow rad="101600">
                  <a:schemeClr val="bg1"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uturisXC" panose="04000500000000000000" pitchFamily="82" charset="0"/>
              <a:ea typeface="Tahoma" panose="020B0604030504040204" pitchFamily="34" charset="0"/>
              <a:cs typeface="Gotham Pro Black" panose="0200090304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8370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413</TotalTime>
  <Words>5</Words>
  <Application>Microsoft Office PowerPoint</Application>
  <PresentationFormat>Экран (4:3)</PresentationFormat>
  <Paragraphs>2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FuturisXC</vt:lpstr>
      <vt:lpstr>Gotham Pro Black</vt:lpstr>
      <vt:lpstr>Tahoma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Василий</cp:lastModifiedBy>
  <cp:revision>73</cp:revision>
  <dcterms:created xsi:type="dcterms:W3CDTF">2013-11-19T05:52:05Z</dcterms:created>
  <dcterms:modified xsi:type="dcterms:W3CDTF">2020-05-28T01:57:12Z</dcterms:modified>
</cp:coreProperties>
</file>