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14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206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3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71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9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1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2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1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308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63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49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269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653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998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724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62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884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667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1E439AD-2616-409D-BCAF-4C777A623AF4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8BB00E3-0494-4B51-9C93-2963679A93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81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946" y="1379302"/>
            <a:ext cx="5112265" cy="35874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98029" y="351884"/>
            <a:ext cx="7115502" cy="830997"/>
          </a:xfrm>
          <a:prstGeom prst="rect">
            <a:avLst/>
          </a:prstGeom>
        </p:spPr>
        <p:txBody>
          <a:bodyPr wrap="square">
            <a:prstTxWarp prst="textDeflate">
              <a:avLst/>
            </a:prstTxWarp>
            <a:spAutoFit/>
          </a:bodyPr>
          <a:lstStyle/>
          <a:p>
            <a:pPr algn="ctr"/>
            <a:r>
              <a:rPr lang="ru-RU" sz="4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отовимся к Пасхе</a:t>
            </a:r>
            <a:endParaRPr lang="ru-RU" sz="4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3695" y="5155180"/>
            <a:ext cx="3636765" cy="523220"/>
          </a:xfrm>
          <a:prstGeom prst="rect">
            <a:avLst/>
          </a:prstGeom>
        </p:spPr>
        <p:txBody>
          <a:bodyPr wrap="none">
            <a:prstTxWarp prst="textInflate">
              <a:avLst/>
            </a:prstTxWarp>
            <a:spAutoFit/>
          </a:bodyPr>
          <a:lstStyle/>
          <a:p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Подставка под яички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61716" y="5966512"/>
            <a:ext cx="300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Пронина Е. А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7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7630" y="795423"/>
            <a:ext cx="51795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подставки нам понадобится: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Ячейка для яиц (предварительно покрашена в желтый цвет)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Фетр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Атласная ленточка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626" y="290219"/>
            <a:ext cx="3503374" cy="4302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876" y="2441620"/>
            <a:ext cx="3956809" cy="4297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61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4982" y="826954"/>
            <a:ext cx="4191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зеленого фетра вырезаем травку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6049" y="3855949"/>
            <a:ext cx="24156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цветного фетра </a:t>
            </a: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цветочки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639" y="160500"/>
            <a:ext cx="3184457" cy="4145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711" y="2795752"/>
            <a:ext cx="3312453" cy="3976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78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2922" y="753382"/>
            <a:ext cx="3903697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ачинаем собирать нашу подставку:</a:t>
            </a:r>
          </a:p>
          <a:p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Приклеиваем травку  снаружи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внутри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украшаем это все цветочками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193" y="281654"/>
            <a:ext cx="3531477" cy="4924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41" y="2555085"/>
            <a:ext cx="5141858" cy="4067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128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0787" y="280417"/>
            <a:ext cx="4286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такая подставочка у нас получилась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59" y="1032460"/>
            <a:ext cx="7324031" cy="513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997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0539" y="2858814"/>
            <a:ext cx="4918842" cy="652358"/>
          </a:xfrm>
          <a:prstGeom prst="rect">
            <a:avLst/>
          </a:prstGeom>
        </p:spPr>
        <p:txBody>
          <a:bodyPr wrap="square">
            <a:prstTxWarp prst="textDoubleWave1">
              <a:avLst/>
            </a:prstTxWarp>
            <a:spAutoFit/>
          </a:bodyPr>
          <a:lstStyle/>
          <a:p>
            <a:r>
              <a:rPr lang="ru-RU" sz="3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30</TotalTime>
  <Words>66</Words>
  <Application>Microsoft Office PowerPoint</Application>
  <PresentationFormat>Экран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Tw Cen MT</vt:lpstr>
      <vt:lpstr>Wingdings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Василий</dc:creator>
  <cp:lastModifiedBy>Василий</cp:lastModifiedBy>
  <cp:revision>5</cp:revision>
  <dcterms:created xsi:type="dcterms:W3CDTF">2020-04-16T03:52:50Z</dcterms:created>
  <dcterms:modified xsi:type="dcterms:W3CDTF">2020-04-16T04:37:48Z</dcterms:modified>
</cp:coreProperties>
</file>