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6"/>
  </p:handout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305AD-70A8-47B8-A7E7-DA8265B3DF36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62D88-51BF-4445-8FA6-E5E7504F9B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7628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482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097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525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972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70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74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153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768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510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040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498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6A507-2DA8-47C3-B88B-77BCD3084869}" type="datetimeFigureOut">
              <a:rPr lang="ru-RU" smtClean="0"/>
              <a:t>26.04.2012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33466-7A8B-4ECC-B059-4AAA3E36D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3739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Знаки препинания в предложениях с разными типами связи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356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Сложносочиненное предложение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Запятая ставится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000" dirty="0" smtClean="0"/>
              <a:t>между частями сложносочиненного предложения, соединенными сочинительными союзами:</a:t>
            </a:r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000" i="1" dirty="0" smtClean="0">
                <a:solidFill>
                  <a:srgbClr val="FF0000"/>
                </a:solidFill>
              </a:rPr>
              <a:t>Наконец сон одолел меня, и я заснул в каком-то блаженном упоении.</a:t>
            </a:r>
            <a:endParaRPr lang="ru-RU" sz="2000" i="1" dirty="0">
              <a:solidFill>
                <a:srgbClr val="FF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Запятая не ставится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Если части сложносочиненного предложения имеют общий (ее):</a:t>
            </a:r>
          </a:p>
          <a:p>
            <a:pPr marL="457200" indent="-457200">
              <a:buAutoNum type="arabicPeriod"/>
            </a:pPr>
            <a:r>
              <a:rPr lang="ru-RU" dirty="0" smtClean="0"/>
              <a:t>Второстепенный член: </a:t>
            </a:r>
            <a:r>
              <a:rPr lang="ru-RU" i="1" dirty="0" smtClean="0">
                <a:solidFill>
                  <a:srgbClr val="FF0000"/>
                </a:solidFill>
              </a:rPr>
              <a:t>За заводами кончался лес и начиналось поле.</a:t>
            </a:r>
          </a:p>
          <a:p>
            <a:pPr marL="457200" indent="-457200">
              <a:buAutoNum type="arabicPeriod"/>
            </a:pPr>
            <a:r>
              <a:rPr lang="ru-RU" dirty="0" smtClean="0"/>
              <a:t>Вводное слово: </a:t>
            </a:r>
            <a:r>
              <a:rPr lang="ru-RU" i="1" dirty="0" smtClean="0">
                <a:solidFill>
                  <a:srgbClr val="FF0000"/>
                </a:solidFill>
              </a:rPr>
              <a:t>Очевидно, багаж доставили и я могу его получить.</a:t>
            </a:r>
          </a:p>
          <a:p>
            <a:pPr marL="457200" indent="-457200">
              <a:buAutoNum type="arabicPeriod"/>
            </a:pPr>
            <a:r>
              <a:rPr lang="ru-RU" dirty="0" smtClean="0"/>
              <a:t>Придаточное предложение: </a:t>
            </a:r>
            <a:r>
              <a:rPr lang="ru-RU" i="1" dirty="0" smtClean="0">
                <a:solidFill>
                  <a:srgbClr val="FF0000"/>
                </a:solidFill>
              </a:rPr>
              <a:t>Когда мы вернулись, листья уже распустились и заборы покрасили.</a:t>
            </a:r>
            <a:endParaRPr lang="ru-R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457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Запятые на стыке двух подчинительных союзов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Запятая ставится (при отсутствии второй части подчинительного союза)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Что, если… ,</a:t>
            </a:r>
          </a:p>
          <a:p>
            <a:pPr marL="0" indent="0">
              <a:buNone/>
            </a:pPr>
            <a:r>
              <a:rPr lang="ru-RU" dirty="0" smtClean="0"/>
              <a:t>Что, когда… ,</a:t>
            </a:r>
          </a:p>
          <a:p>
            <a:pPr marL="0" indent="0">
              <a:buNone/>
            </a:pPr>
            <a:r>
              <a:rPr lang="ru-RU" dirty="0" smtClean="0"/>
              <a:t>Что, куда…,</a:t>
            </a:r>
          </a:p>
          <a:p>
            <a:pPr marL="0" indent="0">
              <a:buNone/>
            </a:pPr>
            <a:endParaRPr lang="ru-RU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</a:rPr>
              <a:t>Я думаю, что, когда заключенные увидят лестницу, многие захотят убежать.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Запятая не ставится (при наличии второй части подчинительного союза)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Что если…. , то…</a:t>
            </a:r>
          </a:p>
          <a:p>
            <a:pPr marL="0" indent="0">
              <a:buNone/>
            </a:pPr>
            <a:r>
              <a:rPr lang="ru-RU" dirty="0" smtClean="0"/>
              <a:t>Что когда… , так и …</a:t>
            </a:r>
          </a:p>
          <a:p>
            <a:pPr marL="0" indent="0">
              <a:buNone/>
            </a:pPr>
            <a:r>
              <a:rPr lang="ru-RU" dirty="0" smtClean="0"/>
              <a:t>Что куда… , то…</a:t>
            </a:r>
          </a:p>
          <a:p>
            <a:pPr marL="0" indent="0">
              <a:buNone/>
            </a:pPr>
            <a:endParaRPr lang="ru-RU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</a:rPr>
              <a:t>Он сел и сказал, что если только дадут войско, то он поднимет всю страну.</a:t>
            </a:r>
            <a:endParaRPr lang="ru-R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8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Запятая на стыке двух союзов (сочинительного и подчинительного)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Запятая ставится при отсутствии второй части двойного союза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И, если… ,</a:t>
            </a:r>
          </a:p>
          <a:p>
            <a:pPr marL="0" indent="0">
              <a:buNone/>
            </a:pPr>
            <a:r>
              <a:rPr lang="ru-RU" dirty="0" smtClean="0"/>
              <a:t>И, когда… ,</a:t>
            </a:r>
          </a:p>
          <a:p>
            <a:pPr marL="0" indent="0">
              <a:buNone/>
            </a:pPr>
            <a:r>
              <a:rPr lang="ru-RU" dirty="0" smtClean="0"/>
              <a:t>Но, чтобы… ,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</a:rPr>
              <a:t>Левин простился с ними, но, чтобы не оставаться одному, прицепился к своему брату.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Запятая не ставится при наличии второй части двойного союза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 если… , то…</a:t>
            </a:r>
          </a:p>
          <a:p>
            <a:pPr marL="0" indent="0">
              <a:buNone/>
            </a:pPr>
            <a:r>
              <a:rPr lang="ru-RU" dirty="0" smtClean="0"/>
              <a:t>И когда… , то…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i="1" dirty="0" smtClean="0">
                <a:solidFill>
                  <a:srgbClr val="FF0000"/>
                </a:solidFill>
              </a:rPr>
              <a:t>Изредка снежинка прилипала к стеклу, и если пристально вглядеться, то можно было увидеть ее мельчайшее строение.</a:t>
            </a:r>
            <a:endParaRPr lang="ru-RU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7610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266</Words>
  <Application>Microsoft Office PowerPoint</Application>
  <PresentationFormat>Экран 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Знаки препинания в предложениях с разными типами связи</vt:lpstr>
      <vt:lpstr>Сложносочиненное предложение</vt:lpstr>
      <vt:lpstr>Запятые на стыке двух подчинительных союзов</vt:lpstr>
      <vt:lpstr>Запятая на стыке двух союзов (сочинительного и подчинительного)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Сложносочиненное предложение</dc:title>
  <dc:creator>user</dc:creator>
  <cp:lastModifiedBy>user</cp:lastModifiedBy>
  <cp:revision>2</cp:revision>
  <cp:lastPrinted>2012-04-26T05:03:17Z</cp:lastPrinted>
  <dcterms:created xsi:type="dcterms:W3CDTF">2012-04-26T04:46:30Z</dcterms:created>
  <dcterms:modified xsi:type="dcterms:W3CDTF">2012-04-26T05:04:05Z</dcterms:modified>
</cp:coreProperties>
</file>