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62" r:id="rId4"/>
    <p:sldId id="263" r:id="rId5"/>
    <p:sldId id="258" r:id="rId6"/>
    <p:sldId id="259" r:id="rId7"/>
    <p:sldId id="260" r:id="rId8"/>
    <p:sldId id="261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7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40152" y="4653136"/>
            <a:ext cx="2808312" cy="1800200"/>
          </a:xfrm>
        </p:spPr>
        <p:txBody>
          <a:bodyPr/>
          <a:lstStyle/>
          <a:p>
            <a:r>
              <a:rPr lang="ru-RU" dirty="0" smtClean="0"/>
              <a:t>Педагог доп.образования</a:t>
            </a:r>
          </a:p>
          <a:p>
            <a:r>
              <a:rPr lang="ru-RU" dirty="0" smtClean="0"/>
              <a:t>Максименко Н.В.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Правила поведения на железной дороги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жд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2573" y="260648"/>
            <a:ext cx="9060815" cy="6264696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жд6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37681" y="764704"/>
            <a:ext cx="7165911" cy="5328592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жд7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829973" y="692696"/>
            <a:ext cx="7630459" cy="5578682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жд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332951"/>
            <a:ext cx="6056633" cy="6048378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жд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411760" y="378688"/>
            <a:ext cx="4222610" cy="5930632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жд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411760" y="150540"/>
            <a:ext cx="4249869" cy="6374804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жд4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339752" y="254159"/>
            <a:ext cx="4464496" cy="6312799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жд8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339752" y="253264"/>
            <a:ext cx="4464496" cy="6314426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аскр жд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208319" y="764704"/>
            <a:ext cx="6831201" cy="5256584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0</TotalTime>
  <Words>14</Words>
  <Application>Microsoft Office PowerPoint</Application>
  <PresentationFormat>Экран (4:3)</PresentationFormat>
  <Paragraphs>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Справедливость</vt:lpstr>
      <vt:lpstr>Правила поведения на железной дороги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поведения на железной дороги</dc:title>
  <cp:lastModifiedBy>test</cp:lastModifiedBy>
  <cp:revision>1</cp:revision>
  <dcterms:modified xsi:type="dcterms:W3CDTF">2021-04-15T13:17:27Z</dcterms:modified>
</cp:coreProperties>
</file>