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3" r:id="rId3"/>
    <p:sldId id="260" r:id="rId4"/>
    <p:sldId id="261" r:id="rId5"/>
    <p:sldId id="275" r:id="rId6"/>
    <p:sldId id="269" r:id="rId7"/>
    <p:sldId id="272" r:id="rId8"/>
    <p:sldId id="270" r:id="rId9"/>
    <p:sldId id="271" r:id="rId10"/>
    <p:sldId id="265" r:id="rId11"/>
    <p:sldId id="267" r:id="rId12"/>
    <p:sldId id="274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D33385-34BE-4AA8-9B0A-444B6433F2C4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3E982B-AAA1-4679-A449-0FDC4D63FA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2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5299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6788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88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5324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8981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3621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081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521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793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389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439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7B957-07A6-461D-877D-BFD589AA5DE1}" type="datetimeFigureOut">
              <a:rPr lang="ru-RU" smtClean="0"/>
              <a:t>19.04.2021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DAE10-0EE8-44F3-A521-21DAE513E4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092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7307" y="2658360"/>
            <a:ext cx="11104776" cy="1577466"/>
          </a:xfrm>
        </p:spPr>
        <p:txBody>
          <a:bodyPr>
            <a:noAutofit/>
          </a:bodyPr>
          <a:lstStyle/>
          <a:p>
            <a:r>
              <a:rPr lang="en-US" sz="115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Days of the week </a:t>
            </a:r>
            <a:endParaRPr lang="ru-RU" sz="115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7695" y="1444053"/>
            <a:ext cx="9144000" cy="922075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anose="02070603080606020203" pitchFamily="18" charset="0"/>
              </a:rPr>
              <a:t>Theme of the lesson: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46515" y="4798243"/>
            <a:ext cx="54192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	</a:t>
            </a:r>
            <a:r>
              <a:rPr lang="en-US" sz="4000" dirty="0" err="1" smtClean="0">
                <a:latin typeface="Arial Black" panose="020B0A04020102020204" pitchFamily="34" charset="0"/>
              </a:rPr>
              <a:t>Meirambai</a:t>
            </a:r>
            <a:r>
              <a:rPr lang="en-US" sz="4000" dirty="0" smtClean="0">
                <a:latin typeface="Arial Black" panose="020B0A04020102020204" pitchFamily="34" charset="0"/>
              </a:rPr>
              <a:t> S.M.</a:t>
            </a:r>
            <a:endParaRPr lang="ru-RU" sz="4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78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0703" y="2554664"/>
            <a:ext cx="8689222" cy="242268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1.говорить дни недели на английском;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2.расставлять их по порядку.</a:t>
            </a:r>
            <a:b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19878" y="1340767"/>
            <a:ext cx="7550871" cy="921665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Сегодня вы на уроке научитесь :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130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8863" y="518473"/>
            <a:ext cx="7647633" cy="5735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12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749" t="6021" r="-749" b="275"/>
          <a:stretch/>
        </p:blipFill>
        <p:spPr>
          <a:xfrm>
            <a:off x="99563" y="0"/>
            <a:ext cx="2597121" cy="333054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t="9940"/>
          <a:stretch/>
        </p:blipFill>
        <p:spPr>
          <a:xfrm>
            <a:off x="2931482" y="15083"/>
            <a:ext cx="2639797" cy="325038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t="2931"/>
          <a:stretch/>
        </p:blipFill>
        <p:spPr>
          <a:xfrm>
            <a:off x="6040874" y="-1"/>
            <a:ext cx="2544519" cy="32212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-5861" t="1543" r="5861" b="1426"/>
          <a:stretch/>
        </p:blipFill>
        <p:spPr>
          <a:xfrm>
            <a:off x="8957713" y="-44267"/>
            <a:ext cx="2987299" cy="330973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-16" t="525" r="9342" b="8921"/>
          <a:stretch/>
        </p:blipFill>
        <p:spPr>
          <a:xfrm>
            <a:off x="1103293" y="3497343"/>
            <a:ext cx="2775066" cy="32486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/>
          <a:srcRect l="4218" t="1710" b="5473"/>
          <a:stretch/>
        </p:blipFill>
        <p:spPr>
          <a:xfrm>
            <a:off x="4647416" y="3381297"/>
            <a:ext cx="2843988" cy="336471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5302" y="3336796"/>
            <a:ext cx="2882021" cy="3542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7819" y="2111604"/>
            <a:ext cx="10515600" cy="3553905"/>
          </a:xfrm>
        </p:spPr>
        <p:txBody>
          <a:bodyPr>
            <a:normAutofit/>
          </a:bodyPr>
          <a:lstStyle/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ru-RU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602557" y="1121789"/>
            <a:ext cx="942680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Запишите новые слова в тетради и выучите их</a:t>
            </a:r>
            <a:r>
              <a:rPr lang="ru-RU" sz="3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Monday - 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понедельник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Tuesday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вторник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Wednesday</a:t>
            </a:r>
            <a:r>
              <a:rPr lang="kk-KZ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среда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ursday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четверг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Friday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пятница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Saturday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суббота</a:t>
            </a:r>
            <a:endParaRPr lang="en-US" sz="3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Sunday</a:t>
            </a:r>
            <a:r>
              <a:rPr lang="kk-KZ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воскресенье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6309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847" y="2197985"/>
            <a:ext cx="2554445" cy="43285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3478" y="966369"/>
            <a:ext cx="2956816" cy="2136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17125" y="1671872"/>
            <a:ext cx="2863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day is it today?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850" y="2627935"/>
            <a:ext cx="2706297" cy="34686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28042" y="271234"/>
            <a:ext cx="6183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Answer the question.</a:t>
            </a:r>
            <a:r>
              <a:rPr lang="kk-KZ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Ответь на вопрос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50350">
            <a:off x="9363579" y="37818"/>
            <a:ext cx="2724344" cy="372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41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122" y="2302928"/>
            <a:ext cx="2554445" cy="43285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345" y="1139394"/>
            <a:ext cx="2956816" cy="2136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969992" y="1844051"/>
            <a:ext cx="2863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day is it today?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3381" y="2678765"/>
            <a:ext cx="2987299" cy="331041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91180">
            <a:off x="9658622" y="-126857"/>
            <a:ext cx="2317395" cy="36154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7725" y="117406"/>
            <a:ext cx="6370872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22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4873" y="2321781"/>
            <a:ext cx="2554445" cy="43285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8652" y="1120540"/>
            <a:ext cx="2956816" cy="2136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592299" y="1860116"/>
            <a:ext cx="2863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day is it today?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4563" y="2512749"/>
            <a:ext cx="2883658" cy="35481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2703" r="11113" b="7695"/>
          <a:stretch/>
        </p:blipFill>
        <p:spPr>
          <a:xfrm rot="1016787">
            <a:off x="9141466" y="-449657"/>
            <a:ext cx="3132587" cy="411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74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413" y="2321780"/>
            <a:ext cx="2554445" cy="432853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1459" y="1253762"/>
            <a:ext cx="2956816" cy="21360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35106" y="1973237"/>
            <a:ext cx="2863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day is it today?</a:t>
            </a:r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252" y="2950012"/>
            <a:ext cx="2773920" cy="32494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97186">
            <a:off x="9405239" y="-390259"/>
            <a:ext cx="2957592" cy="4074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749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48876" y="158452"/>
            <a:ext cx="7249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Поставьте дни недели в правильном порядке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111" y="3932357"/>
            <a:ext cx="11162743" cy="4694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78" y="1932269"/>
            <a:ext cx="2833102" cy="212040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-353" t="10744" r="353" b="8364"/>
          <a:stretch/>
        </p:blipFill>
        <p:spPr>
          <a:xfrm>
            <a:off x="3716747" y="2409769"/>
            <a:ext cx="2670279" cy="160356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/>
          <a:srcRect l="-1938" t="716" r="1938" b="11739"/>
          <a:stretch/>
        </p:blipFill>
        <p:spPr>
          <a:xfrm>
            <a:off x="6358631" y="2365342"/>
            <a:ext cx="2636582" cy="15790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6"/>
          <a:srcRect l="660" b="8019"/>
          <a:stretch/>
        </p:blipFill>
        <p:spPr>
          <a:xfrm>
            <a:off x="9111662" y="2339739"/>
            <a:ext cx="2589611" cy="159632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614" y="6244584"/>
            <a:ext cx="11162743" cy="46943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9909" y="4706261"/>
            <a:ext cx="2542252" cy="152264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02161" y="4706261"/>
            <a:ext cx="2389839" cy="153832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9530" y="4639523"/>
            <a:ext cx="2743939" cy="157619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29403" y="4647439"/>
            <a:ext cx="2584928" cy="170814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1775" y="4452105"/>
            <a:ext cx="1830878" cy="2335175"/>
          </a:xfrm>
          <a:prstGeom prst="rect">
            <a:avLst/>
          </a:prstGeom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6174377"/>
              </p:ext>
            </p:extLst>
          </p:nvPr>
        </p:nvGraphicFramePr>
        <p:xfrm>
          <a:off x="1331961" y="745495"/>
          <a:ext cx="9728387" cy="699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728387"/>
              </a:tblGrid>
              <a:tr h="699136">
                <a:tc>
                  <a:txBody>
                    <a:bodyPr/>
                    <a:lstStyle/>
                    <a:p>
                      <a:endParaRPr lang="ru-RU" dirty="0">
                        <a:solidFill>
                          <a:schemeClr val="bg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2"/>
          <a:srcRect l="1674" t="16208" r="537" b="32326"/>
          <a:stretch/>
        </p:blipFill>
        <p:spPr>
          <a:xfrm>
            <a:off x="1644666" y="756877"/>
            <a:ext cx="2668721" cy="580631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3"/>
          <a:srcRect l="4032" t="13934" b="29619"/>
          <a:stretch/>
        </p:blipFill>
        <p:spPr>
          <a:xfrm>
            <a:off x="4917705" y="729210"/>
            <a:ext cx="2639061" cy="699294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8531035" y="706441"/>
            <a:ext cx="17177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Friday</a:t>
            </a:r>
            <a:endParaRPr lang="ru-RU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902920" y="2575866"/>
            <a:ext cx="371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594827" y="2618585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241486" y="2641628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313023" y="4861521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57053" y="488531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440342" y="4815354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944883" y="484664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endParaRPr lang="ru-RU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7" name="Рисунок 3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90474"/>
            <a:ext cx="1682642" cy="1572904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308480" y="0"/>
            <a:ext cx="3137427" cy="250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452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0.0074 L -0.0918 0.319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88" y="15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807 0.04213 L 0.48307 0.04213 C 0.53906 0.04213 0.60807 0.11111 0.60807 0.16713 L 0.60807 0.29213 " pathEditMode="relative" rAng="0" ptsTypes="AAAA">
                                      <p:cBhvr>
                                        <p:cTn id="1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32 0.37453 L -0.2832 0.6245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4979" y="1510465"/>
            <a:ext cx="8711939" cy="36762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09808">
            <a:off x="10094431" y="-174328"/>
            <a:ext cx="2474642" cy="24746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10086" y="603315"/>
            <a:ext cx="42420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Оцените себя</a:t>
            </a:r>
            <a:endParaRPr lang="ru-RU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97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4446" y="977245"/>
            <a:ext cx="28575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28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98</Words>
  <Application>Microsoft Office PowerPoint</Application>
  <PresentationFormat>Широкоэкранный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Arial Black</vt:lpstr>
      <vt:lpstr>Bodoni MT</vt:lpstr>
      <vt:lpstr>Calibri</vt:lpstr>
      <vt:lpstr>Calibri Light</vt:lpstr>
      <vt:lpstr>Times New Roman</vt:lpstr>
      <vt:lpstr>Тема Office</vt:lpstr>
      <vt:lpstr>Days of the week </vt:lpstr>
      <vt:lpstr>1.говорить дни недели на английском;  2.расставлять их по порядку.   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Days of the week </dc:title>
  <dc:creator>Lenovo</dc:creator>
  <cp:lastModifiedBy>Lenovo</cp:lastModifiedBy>
  <cp:revision>29</cp:revision>
  <dcterms:created xsi:type="dcterms:W3CDTF">2020-11-24T14:37:15Z</dcterms:created>
  <dcterms:modified xsi:type="dcterms:W3CDTF">2021-04-19T16:37:35Z</dcterms:modified>
</cp:coreProperties>
</file>