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1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i015.radikal.ru/1203/b7/ae3b9fa66d82.jpg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CAD5-2BA2-4CA4-A255-C9778E5FDA27}" type="datetimeFigureOut">
              <a:rPr lang="ru-RU" smtClean="0"/>
              <a:pPr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F834-093C-4A40-BB90-93B3C75C16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4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CAD5-2BA2-4CA4-A255-C9778E5FDA27}" type="datetimeFigureOut">
              <a:rPr lang="ru-RU" smtClean="0"/>
              <a:pPr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F834-093C-4A40-BB90-93B3C75C16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988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CAD5-2BA2-4CA4-A255-C9778E5FDA27}" type="datetimeFigureOut">
              <a:rPr lang="ru-RU" smtClean="0"/>
              <a:pPr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F834-093C-4A40-BB90-93B3C75C16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293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CAD5-2BA2-4CA4-A255-C9778E5FDA27}" type="datetimeFigureOut">
              <a:rPr lang="ru-RU" smtClean="0"/>
              <a:pPr/>
              <a:t>30.04.2021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F834-093C-4A40-BB90-93B3C75C16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837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CAD5-2BA2-4CA4-A255-C9778E5FDA27}" type="datetimeFigureOut">
              <a:rPr lang="ru-RU" smtClean="0"/>
              <a:pPr/>
              <a:t>30.04.2021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F834-093C-4A40-BB90-93B3C75C16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68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CAD5-2BA2-4CA4-A255-C9778E5FDA27}" type="datetimeFigureOut">
              <a:rPr lang="ru-RU" smtClean="0"/>
              <a:pPr/>
              <a:t>30.04.2021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F834-093C-4A40-BB90-93B3C75C16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85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CAD5-2BA2-4CA4-A255-C9778E5FDA27}" type="datetimeFigureOut">
              <a:rPr lang="ru-RU" smtClean="0"/>
              <a:pPr/>
              <a:t>30.04.2021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9F834-093C-4A40-BB90-93B3C75C16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611560" y="1628800"/>
            <a:ext cx="806489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hlinkClick r:id="rId2"/>
              </a:rPr>
              <a:t>http://i015.radikal.ru/1203/b7/ae3b9fa66d82.jpg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7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9CAD5-2BA2-4CA4-A255-C9778E5FDA27}" type="datetimeFigureOut">
              <a:rPr lang="ru-RU" smtClean="0"/>
              <a:pPr/>
              <a:t>30.04.2021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9F834-093C-4A40-BB90-93B3C75C16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74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88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4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645024"/>
            <a:ext cx="7772400" cy="1470025"/>
          </a:xfrm>
        </p:spPr>
        <p:txBody>
          <a:bodyPr>
            <a:normAutofit/>
          </a:bodyPr>
          <a:lstStyle/>
          <a:p>
            <a:r>
              <a:rPr lang="ru-RU" sz="6600" b="1" i="1" dirty="0" smtClean="0">
                <a:solidFill>
                  <a:srgbClr val="E31D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Букет</a:t>
            </a:r>
            <a:endParaRPr lang="ru-RU" sz="6600" b="1" i="1" dirty="0">
              <a:solidFill>
                <a:srgbClr val="E31D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628800"/>
            <a:ext cx="67665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Объемная аппликация из цветной </a:t>
            </a:r>
            <a:r>
              <a:rPr lang="ru-RU" sz="4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бумаги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14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16832"/>
            <a:ext cx="5796136" cy="4347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939426" y="188640"/>
            <a:ext cx="41781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E31D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Нам понадобится:</a:t>
            </a:r>
          </a:p>
          <a:p>
            <a:endParaRPr lang="ru-RU" sz="3600" b="1" i="1" dirty="0" smtClean="0">
              <a:solidFill>
                <a:srgbClr val="E31D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rgbClr val="E31D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Цветная бумага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rgbClr val="E31D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Клей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rgbClr val="E31DA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Ножницы</a:t>
            </a:r>
            <a:endParaRPr lang="ru-RU" sz="3200" dirty="0">
              <a:solidFill>
                <a:srgbClr val="E31DA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81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06690"/>
            <a:ext cx="4011910" cy="534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430" y="260648"/>
            <a:ext cx="4341018" cy="3255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12070" y="2932659"/>
            <a:ext cx="3291830" cy="4389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28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299942" cy="573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19940" y="1676806"/>
            <a:ext cx="5568619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76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4227934" cy="5637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470" y="908720"/>
            <a:ext cx="4299942" cy="573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693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60648"/>
            <a:ext cx="4731990" cy="6309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20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0621" y="1007731"/>
            <a:ext cx="6552728" cy="4914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4986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924944"/>
            <a:ext cx="81388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i="1" dirty="0" smtClean="0">
                <a:solidFill>
                  <a:srgbClr val="E31D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1886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16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Тема Office</vt:lpstr>
      <vt:lpstr>Букет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Шаблоны презентации «Нежные»</dc:title>
  <dc:creator>Samsung</dc:creator>
  <cp:lastModifiedBy>Пользователь Windows</cp:lastModifiedBy>
  <cp:revision>10</cp:revision>
  <dcterms:created xsi:type="dcterms:W3CDTF">2015-11-08T07:44:16Z</dcterms:created>
  <dcterms:modified xsi:type="dcterms:W3CDTF">2021-04-30T07:32:21Z</dcterms:modified>
</cp:coreProperties>
</file>