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Учитель искусства : </a:t>
            </a:r>
            <a:r>
              <a:rPr lang="ru-RU" dirty="0" err="1" smtClean="0"/>
              <a:t>В.Э.Ведмицкая</a:t>
            </a:r>
            <a:r>
              <a:rPr lang="ru-RU" smtClean="0"/>
              <a:t>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Елена\Downloads\9 мая\slide-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8280919" cy="52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Елена\Downloads\9 мая\1605081203351436feeb667573cb20353d27fd8e51b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496944" cy="55252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Елена\Downloads\9 мая\ima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260648"/>
            <a:ext cx="8280920" cy="58655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Елена\Downloads\9 мая\img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188640"/>
            <a:ext cx="8136904" cy="59375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Елена\Downloads\9 мая\s12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260648"/>
            <a:ext cx="8496944" cy="58655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Елена\Downloads\9 мая\img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88640"/>
            <a:ext cx="8352928" cy="59375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Елена\Downloads\9 мая\img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260648"/>
            <a:ext cx="8640960" cy="58655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Елена\Downloads\9 мая\b534cb714542bb8b522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208912" cy="57935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Елена\Downloads\9 мая\1168_3_15880773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332656"/>
            <a:ext cx="8208912" cy="57935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Елена\Downloads\9 мая\3-tO7NujkH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8820471" cy="6126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Елена\Downloads\9 мая\risunok_vov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568952" cy="59375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Елена\Downloads\9 мая\s1200-1-1-1024x7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280920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Елена\Downloads\9 мая\Gizhitskij-Roman-5-klas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260648"/>
            <a:ext cx="8568952" cy="58655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7" name="Picture 3" descr="C:\Users\Елена\Downloads\9 мая\img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0648"/>
            <a:ext cx="8136904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</Words>
  <Application>Microsoft Office PowerPoint</Application>
  <PresentationFormat>Экран (4:3)</PresentationFormat>
  <Paragraphs>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Учитель искусства : В.Э.Ведмицкая.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4</cp:revision>
  <dcterms:created xsi:type="dcterms:W3CDTF">2021-04-19T12:53:48Z</dcterms:created>
  <dcterms:modified xsi:type="dcterms:W3CDTF">2021-04-20T15:39:54Z</dcterms:modified>
</cp:coreProperties>
</file>