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2"/>
  </p:notesMasterIdLst>
  <p:sldIdLst>
    <p:sldId id="267" r:id="rId2"/>
    <p:sldId id="299" r:id="rId3"/>
    <p:sldId id="300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9" r:id="rId12"/>
    <p:sldId id="290" r:id="rId13"/>
    <p:sldId id="271" r:id="rId14"/>
    <p:sldId id="297" r:id="rId15"/>
    <p:sldId id="301" r:id="rId16"/>
    <p:sldId id="273" r:id="rId17"/>
    <p:sldId id="282" r:id="rId18"/>
    <p:sldId id="283" r:id="rId19"/>
    <p:sldId id="294" r:id="rId20"/>
    <p:sldId id="298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  <a:srgbClr val="0000FF"/>
    <a:srgbClr val="00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91" autoAdjust="0"/>
    <p:restoredTop sz="94675" autoAdjust="0"/>
  </p:normalViewPr>
  <p:slideViewPr>
    <p:cSldViewPr>
      <p:cViewPr>
        <p:scale>
          <a:sx n="120" d="100"/>
          <a:sy n="120" d="100"/>
        </p:scale>
        <p:origin x="300" y="16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4470161-9113-45C6-A4DF-61D8B3F438E8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AED74-A9E9-4BAC-BAAC-3102E90330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79226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7B6E8D-1BC2-432E-B263-392E93A141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6451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452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452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4522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452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4524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5C269E56-4687-43EC-8F8F-93824AF54E16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D147843-BB5C-4AD4-BCA2-F79333ED0F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374881-2747-4A65-956F-C5F9029507BD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800CD-43D3-4239-88A4-E8C09D39617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D69701-7931-4442-B832-A922681C571A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D205B-D3E5-4829-A15B-E3DC2027DC6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0F3F53-D60A-4ED6-8613-B431F2F4681D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D900D-0BD0-4F87-B084-919A4485942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C595FE-1D87-4171-8B2F-5C2558BA7E17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11E2A-2708-4D0E-BF19-FFA6A6A6C7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C1876-1CA0-4B06-A56C-9DA853F14E97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FE6A8-D516-488D-9E77-BAC1237BCC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C94331-5732-4431-9031-7964B7016BC3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3C003-110D-40AB-9BC6-88DF3436D7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44741E-A165-4506-8CF6-C9C2C0FE3F23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88D33-3D38-4F28-8CD6-AF0E9F8E23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78B755-3BFB-4B49-AB88-30C71A61551C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A9371-C104-4B4C-A3F0-0AF6F6FA88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7FDCE5-04E8-497A-AC52-D7D564B3C829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229EA-1731-47D9-A170-5BD27F3438C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B697FF-B607-4049-B7F6-395DD0E7E786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8562F-3916-4DF1-BBD5-22A28A7110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63491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2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3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4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5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3496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3497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349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43812C07-DDF2-4762-80BB-C05A023D7560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63502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CCADDB23-BAF1-43BB-B25C-4845E571165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-142908" y="260648"/>
            <a:ext cx="9144064" cy="1656184"/>
          </a:xfrm>
        </p:spPr>
        <p:txBody>
          <a:bodyPr anchorCtr="0"/>
          <a:lstStyle/>
          <a:p>
            <a:pPr algn="ctr"/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/>
              <a:t/>
            </a:r>
            <a:br>
              <a:rPr lang="ru-RU" sz="6000" dirty="0"/>
            </a:br>
            <a:r>
              <a:rPr lang="ru-RU" sz="4000" dirty="0" smtClean="0"/>
              <a:t>Презентация для дошкольников «Путешествие в Космос»</a:t>
            </a:r>
            <a:endParaRPr lang="ru-RU" sz="4000" dirty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 dirty="0" smtClean="0">
              <a:effectLst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827584" y="4725143"/>
            <a:ext cx="3672408" cy="1440161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 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4338" name="Picture 3" descr="C:\Users\Инна\Pictures\космонавт4.jpg"/>
          <p:cNvPicPr>
            <a:picLocks noChangeAspect="1" noChangeArrowheads="1"/>
          </p:cNvPicPr>
          <p:nvPr/>
        </p:nvPicPr>
        <p:blipFill>
          <a:blip r:embed="rId2" cstate="print"/>
          <a:srcRect r="963" b="1202"/>
          <a:stretch>
            <a:fillRect/>
          </a:stretch>
        </p:blipFill>
        <p:spPr bwMode="auto">
          <a:xfrm>
            <a:off x="2143109" y="2141598"/>
            <a:ext cx="3357586" cy="4378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857884" y="5143512"/>
            <a:ext cx="39798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Подготовила воспитатель высшей </a:t>
            </a:r>
          </a:p>
          <a:p>
            <a:r>
              <a:rPr lang="ru-RU" sz="1400" dirty="0" smtClean="0"/>
              <a:t>кв. категории  Мещерякова Е.Н.  </a:t>
            </a:r>
          </a:p>
          <a:p>
            <a:r>
              <a:rPr lang="ru-RU" sz="1400" dirty="0" smtClean="0"/>
              <a:t>МКДОУ «Липковский д/с «Ласточка»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0b3c24d7c4604e848be5aedca3af4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1857364"/>
            <a:ext cx="9144000" cy="4357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488" y="214290"/>
            <a:ext cx="1478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ЦЕЛЬ: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14414" y="1285860"/>
            <a:ext cx="6979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Расширять знания дошкольников о космосе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0298" y="571480"/>
            <a:ext cx="34290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ЗАДАЧИ:  </a:t>
            </a:r>
          </a:p>
          <a:p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00100" y="1428736"/>
            <a:ext cx="795063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sz="2000" dirty="0" smtClean="0"/>
              <a:t> Вызвать познавательный интерес к окружающему миру.    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r>
              <a:rPr lang="ru-RU" sz="2000" dirty="0" smtClean="0"/>
              <a:t>  Закрепить знания о том, что первым космонавтом Земли  </a:t>
            </a:r>
          </a:p>
          <a:p>
            <a:r>
              <a:rPr lang="ru-RU" sz="2000" dirty="0" smtClean="0"/>
              <a:t>  был гражданин России Юрий Гагарин.  </a:t>
            </a:r>
          </a:p>
          <a:p>
            <a:r>
              <a:rPr lang="ru-RU" sz="2000" dirty="0" smtClean="0"/>
              <a:t> </a:t>
            </a:r>
          </a:p>
          <a:p>
            <a:pPr>
              <a:buFontTx/>
              <a:buChar char="-"/>
            </a:pPr>
            <a:r>
              <a:rPr lang="ru-RU" sz="2000" dirty="0" smtClean="0"/>
              <a:t> Воспитывать бережное отношение к тому, что есть на планете  </a:t>
            </a:r>
          </a:p>
          <a:p>
            <a:r>
              <a:rPr lang="ru-RU" sz="2000" dirty="0" smtClean="0"/>
              <a:t>  Земля.</a:t>
            </a:r>
          </a:p>
          <a:p>
            <a:endParaRPr lang="ru-RU" sz="2000" dirty="0" smtClean="0"/>
          </a:p>
        </p:txBody>
      </p:sp>
      <p:pic>
        <p:nvPicPr>
          <p:cNvPr id="4" name="Рисунок 3" descr="3264d41241b2779d20dff8c9195da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57628"/>
            <a:ext cx="9144000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47664" y="5877272"/>
            <a:ext cx="6840760" cy="648072"/>
          </a:xfrm>
        </p:spPr>
        <p:txBody>
          <a:bodyPr anchorCtr="0"/>
          <a:lstStyle/>
          <a:p>
            <a:pPr marL="914400" indent="-914400"/>
            <a:r>
              <a:rPr lang="ru-RU" sz="1600" dirty="0" smtClean="0">
                <a:effectLst/>
              </a:rPr>
              <a:t> </a:t>
            </a:r>
            <a:r>
              <a:rPr lang="ru-RU" sz="1600" b="1" dirty="0" smtClean="0">
                <a:effectLst/>
              </a:rPr>
              <a:t>Мы </a:t>
            </a:r>
            <a:r>
              <a:rPr lang="ru-RU" sz="1600" b="1" dirty="0">
                <a:effectLst/>
              </a:rPr>
              <a:t>живем на планете Земля. Земля – это наш </a:t>
            </a:r>
            <a:r>
              <a:rPr lang="ru-RU" sz="1600" b="1" dirty="0" smtClean="0">
                <a:effectLst/>
              </a:rPr>
              <a:t>дом. Земля напоминает  форму шара.</a:t>
            </a:r>
            <a:endParaRPr lang="ru-RU" sz="4800" b="1" dirty="0">
              <a:effectLst/>
            </a:endParaRPr>
          </a:p>
        </p:txBody>
      </p:sp>
      <p:pic>
        <p:nvPicPr>
          <p:cNvPr id="17410" name="Picture 2" descr="C:\Users\Инна\Pictures\земля 5.jpg"/>
          <p:cNvPicPr>
            <a:picLocks noChangeAspect="1" noChangeArrowheads="1"/>
          </p:cNvPicPr>
          <p:nvPr/>
        </p:nvPicPr>
        <p:blipFill>
          <a:blip r:embed="rId3" cstate="print"/>
          <a:srcRect l="10152" r="10849" b="2855"/>
          <a:stretch>
            <a:fillRect/>
          </a:stretch>
        </p:blipFill>
        <p:spPr bwMode="auto">
          <a:xfrm>
            <a:off x="1763713" y="188913"/>
            <a:ext cx="604837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6093296"/>
            <a:ext cx="7992690" cy="576064"/>
          </a:xfrm>
        </p:spPr>
        <p:txBody>
          <a:bodyPr anchorCtr="0"/>
          <a:lstStyle/>
          <a:p>
            <a:r>
              <a:rPr lang="ru-RU" sz="1800" b="1" dirty="0" smtClean="0">
                <a:effectLst/>
              </a:rPr>
              <a:t> </a:t>
            </a:r>
            <a:r>
              <a:rPr lang="ru-RU" sz="1800" b="1" dirty="0">
                <a:effectLst/>
              </a:rPr>
              <a:t>Земля единственная </a:t>
            </a:r>
            <a:r>
              <a:rPr lang="ru-RU" sz="1800" b="1" dirty="0" smtClean="0">
                <a:effectLst/>
              </a:rPr>
              <a:t>планета, на </a:t>
            </a:r>
            <a:r>
              <a:rPr lang="ru-RU" sz="1800" b="1" dirty="0">
                <a:effectLst/>
              </a:rPr>
              <a:t>которой есть жизнь (солнце, воздух и вода).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500" dirty="0">
                <a:effectLst/>
              </a:rPr>
              <a:t>Все нужней, как никогда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Солнце, воздух и вода.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Без воды дряхлеет тело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Солнце силу нам дает.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Ну, а воздух, где б ты не был,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Пищу мозгу подает.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Вот и тянет нас из дома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Той тропой, что нам знакома.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Перелески, лес, поля.</a:t>
            </a:r>
            <a:br>
              <a:rPr lang="ru-RU" sz="1500" dirty="0">
                <a:effectLst/>
              </a:rPr>
            </a:br>
            <a:r>
              <a:rPr lang="ru-RU" sz="1500" dirty="0">
                <a:effectLst/>
              </a:rPr>
              <a:t>Живем, крутится земля! </a:t>
            </a:r>
          </a:p>
        </p:txBody>
      </p:sp>
      <p:pic>
        <p:nvPicPr>
          <p:cNvPr id="19459" name="Picture 3" descr="C:\Users\Инна\Pictures\sun.gif"/>
          <p:cNvPicPr>
            <a:picLocks noChangeAspect="1" noChangeArrowheads="1"/>
          </p:cNvPicPr>
          <p:nvPr/>
        </p:nvPicPr>
        <p:blipFill>
          <a:blip r:embed="rId2" cstate="print"/>
          <a:srcRect l="11740" t="15147" r="10963" b="14296"/>
          <a:stretch>
            <a:fillRect/>
          </a:stretch>
        </p:blipFill>
        <p:spPr bwMode="auto">
          <a:xfrm>
            <a:off x="1187450" y="346075"/>
            <a:ext cx="3455988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Инна\Pictures\во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3357563"/>
            <a:ext cx="2365375" cy="222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C:\Users\Инна\Pictures\воздух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063" y="908050"/>
            <a:ext cx="2447925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r>
              <a:rPr lang="ru-RU" sz="1800" b="1" dirty="0" smtClean="0">
                <a:effectLst/>
              </a:rPr>
              <a:t>Поэтому </a:t>
            </a:r>
            <a:r>
              <a:rPr lang="ru-RU" sz="1800" b="1" dirty="0">
                <a:effectLst/>
              </a:rPr>
              <a:t>на планете Земля живут: люди, животные, птицы, рыбы, насекомые.</a:t>
            </a:r>
          </a:p>
        </p:txBody>
      </p:sp>
      <p:pic>
        <p:nvPicPr>
          <p:cNvPr id="23555" name="Picture 2" descr="C:\Users\Инна\Pictures\животные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773238"/>
            <a:ext cx="2447925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2" descr="C:\Users\Инна\Pictures\люд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484313"/>
            <a:ext cx="2519362" cy="1439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7" name="Picture 3" descr="C:\Users\Инна\Pictures\птиц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484313"/>
            <a:ext cx="3168650" cy="452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8" name="Picture 4" descr="C:\Users\Инна\Pictures\насекомые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213100"/>
            <a:ext cx="2546350" cy="2800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9" name="Picture 5" descr="C:\Users\Инна\Pictures\рыбы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4005263"/>
            <a:ext cx="2376488" cy="134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r>
              <a:rPr lang="ru-RU" sz="1800" b="1" dirty="0" smtClean="0">
                <a:effectLst/>
              </a:rPr>
              <a:t>На </a:t>
            </a:r>
            <a:r>
              <a:rPr lang="ru-RU" sz="1800" b="1" dirty="0">
                <a:effectLst/>
              </a:rPr>
              <a:t>планете Земля растут:  деревья, цветы, ягоды, грибы, т.д.</a:t>
            </a:r>
          </a:p>
        </p:txBody>
      </p:sp>
      <p:pic>
        <p:nvPicPr>
          <p:cNvPr id="24579" name="Picture 2" descr="C:\Users\Инна\Pictures\цвет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221163"/>
            <a:ext cx="2881312" cy="1925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3" descr="C:\Users\Инна\Pictures\ягод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2997200"/>
            <a:ext cx="2520950" cy="1890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1" name="Picture 4" descr="C:\Users\Инна\Pictures\деревья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628775"/>
            <a:ext cx="2808287" cy="2106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5" descr="C:\Users\Инна\Pictures\грибы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2349500"/>
            <a:ext cx="2663825" cy="3294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42910" y="188640"/>
            <a:ext cx="8143932" cy="1211833"/>
          </a:xfrm>
        </p:spPr>
        <p:txBody>
          <a:bodyPr anchorCtr="0"/>
          <a:lstStyle/>
          <a:p>
            <a:r>
              <a:rPr lang="ru-RU" sz="1800" b="1" dirty="0" smtClean="0">
                <a:effectLst/>
              </a:rPr>
              <a:t> </a:t>
            </a:r>
            <a:r>
              <a:rPr lang="ru-RU" sz="1800" b="1" dirty="0">
                <a:effectLst/>
              </a:rPr>
              <a:t>На планете Земля  имеются обширные леса, травянистые равнины</a:t>
            </a:r>
            <a:r>
              <a:rPr lang="ru-RU" sz="1800" b="1" dirty="0" smtClean="0">
                <a:effectLst/>
              </a:rPr>
              <a:t>,</a:t>
            </a:r>
            <a:br>
              <a:rPr lang="ru-RU" sz="1800" b="1" dirty="0" smtClean="0">
                <a:effectLst/>
              </a:rPr>
            </a:br>
            <a:r>
              <a:rPr lang="ru-RU" sz="1800" b="1" dirty="0" smtClean="0">
                <a:effectLst/>
              </a:rPr>
              <a:t> </a:t>
            </a:r>
            <a:r>
              <a:rPr lang="ru-RU" sz="1800" b="1" dirty="0">
                <a:effectLst/>
              </a:rPr>
              <a:t>высокие горы, жаркие пустыни. </a:t>
            </a:r>
          </a:p>
        </p:txBody>
      </p:sp>
      <p:pic>
        <p:nvPicPr>
          <p:cNvPr id="25603" name="Picture 2" descr="C:\Users\Инна\Pictures\гор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1557338"/>
            <a:ext cx="2736850" cy="2051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3" descr="C:\Users\Инна\Pictures\животные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4221163"/>
            <a:ext cx="2952750" cy="1960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4" descr="C:\Users\Инна\Pictures\лес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484313"/>
            <a:ext cx="2808287" cy="2106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5" descr="C:\Users\Инна\Pictures\равнин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916113"/>
            <a:ext cx="2808288" cy="2101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7" name="Picture 6" descr="C:\Users\Инна\Pictures\пустыня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9700" y="4221163"/>
            <a:ext cx="3097213" cy="1944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900113" y="5949280"/>
            <a:ext cx="7920359" cy="908720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Планета Земля – лишь пылинка в огромном черном космосе.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/>
              <a:t>Планета не стоит на месте - она вращается вокруг своей оси и одновременно </a:t>
            </a:r>
            <a:r>
              <a:rPr lang="ru-RU" sz="1400" dirty="0" smtClean="0"/>
              <a:t>осуществляет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движение вокруг Солнца.</a:t>
            </a:r>
          </a:p>
        </p:txBody>
      </p:sp>
      <p:pic>
        <p:nvPicPr>
          <p:cNvPr id="1028" name="Picture 4" descr="C:\Users\Инна\Pictures\Новая папка\Рисунок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8640"/>
            <a:ext cx="7588008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619672" y="5949280"/>
            <a:ext cx="6264696" cy="72008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Благодаря  вращению планеты вокруг своей оси – происходит </a:t>
            </a:r>
            <a:r>
              <a:rPr lang="ru-RU" sz="1400" dirty="0" smtClean="0"/>
              <a:t>смена</a:t>
            </a:r>
          </a:p>
          <a:p>
            <a:pPr marL="0" indent="0" algn="ctr"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суток (утро, день, вечер, ночь).</a:t>
            </a:r>
          </a:p>
        </p:txBody>
      </p:sp>
      <p:pic>
        <p:nvPicPr>
          <p:cNvPr id="1027" name="Picture 3" descr="F:\img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8"/>
            <a:ext cx="6050515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Текст 4"/>
          <p:cNvSpPr>
            <a:spLocks noGrp="1"/>
          </p:cNvSpPr>
          <p:nvPr>
            <p:ph type="body" sz="half" idx="4294967295"/>
          </p:nvPr>
        </p:nvSpPr>
        <p:spPr>
          <a:xfrm>
            <a:off x="1691680" y="6093296"/>
            <a:ext cx="6912768" cy="764704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/>
              <a:t> </a:t>
            </a:r>
            <a:r>
              <a:rPr lang="ru-RU" sz="1400" dirty="0" smtClean="0"/>
              <a:t> </a:t>
            </a:r>
            <a:r>
              <a:rPr lang="ru-RU" sz="1400" dirty="0"/>
              <a:t>Во  Вселенной планета Земля не одна (Солнце - это огромная огненная </a:t>
            </a:r>
            <a:endParaRPr lang="ru-RU" sz="1400" dirty="0" smtClean="0"/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звезда </a:t>
            </a:r>
            <a:r>
              <a:rPr lang="ru-RU" sz="1400" dirty="0"/>
              <a:t>и 9 планет: Меркурий, Венера, Земля, Марс, Юпитер, Сатурн, Уран, Нептун, Плутон).</a:t>
            </a:r>
          </a:p>
        </p:txBody>
      </p:sp>
      <p:pic>
        <p:nvPicPr>
          <p:cNvPr id="33796" name="Picture 2" descr="C:\Users\Инна\Pictures\Новая папка\Рисунок3.jpg"/>
          <p:cNvPicPr>
            <a:picLocks noChangeAspect="1" noChangeArrowheads="1"/>
          </p:cNvPicPr>
          <p:nvPr/>
        </p:nvPicPr>
        <p:blipFill>
          <a:blip r:embed="rId2" cstate="print"/>
          <a:srcRect l="1091" t="1668" r="1044" b="1305"/>
          <a:stretch>
            <a:fillRect/>
          </a:stretch>
        </p:blipFill>
        <p:spPr bwMode="auto">
          <a:xfrm>
            <a:off x="500034" y="500042"/>
            <a:ext cx="8786810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Инна\Pictures\космонавт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3" y="0"/>
            <a:ext cx="6924201" cy="6093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021288"/>
            <a:ext cx="8208912" cy="836712"/>
          </a:xfrm>
        </p:spPr>
        <p:txBody>
          <a:bodyPr/>
          <a:lstStyle/>
          <a:p>
            <a:r>
              <a:rPr lang="ru-RU" sz="1400" dirty="0" smtClean="0">
                <a:effectLst/>
              </a:rPr>
              <a:t> Для того чтобы исследовать космос - первыми отправили в полет собак: Белку и Стрелку. После полета они благополучно  вернулись на Землю.</a:t>
            </a:r>
            <a:endParaRPr lang="ru-RU" sz="14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792288" y="5367338"/>
            <a:ext cx="6667500" cy="804862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sz="1800" b="1" dirty="0" smtClean="0"/>
              <a:t>Юрий </a:t>
            </a:r>
            <a:r>
              <a:rPr lang="ru-RU" sz="1800" b="1" dirty="0"/>
              <a:t>Алексеевич </a:t>
            </a:r>
            <a:r>
              <a:rPr lang="ru-RU" sz="1800" b="1" dirty="0" smtClean="0"/>
              <a:t>Гагарин </a:t>
            </a:r>
          </a:p>
          <a:p>
            <a:pPr marL="0" indent="0" algn="ctr">
              <a:buNone/>
            </a:pPr>
            <a:r>
              <a:rPr lang="ru-RU" sz="1600" b="1" dirty="0" smtClean="0"/>
              <a:t>Он был  первым космонавтом, который </a:t>
            </a:r>
            <a:r>
              <a:rPr lang="ru-RU" sz="1600" b="1" dirty="0"/>
              <a:t>12 апреля 1961 года</a:t>
            </a:r>
          </a:p>
          <a:p>
            <a:pPr marL="0" indent="0" algn="ctr">
              <a:buFont typeface="Wingdings" pitchFamily="2" charset="2"/>
              <a:buNone/>
            </a:pPr>
            <a:r>
              <a:rPr lang="ru-RU" sz="1600" b="1" dirty="0" smtClean="0"/>
              <a:t>  </a:t>
            </a:r>
            <a:r>
              <a:rPr lang="ru-RU" sz="1600" b="1" dirty="0"/>
              <a:t>совершил полет вокруг Земли на  космическом корабле </a:t>
            </a:r>
            <a:r>
              <a:rPr lang="ru-RU" sz="1600" b="1" dirty="0" smtClean="0"/>
              <a:t>«Восток» (ракете ). </a:t>
            </a:r>
            <a:endParaRPr lang="ru-RU" sz="1600" b="1" dirty="0"/>
          </a:p>
        </p:txBody>
      </p:sp>
      <p:pic>
        <p:nvPicPr>
          <p:cNvPr id="35844" name="Picture 2" descr="C:\Users\Инна\Pictures\Новая папка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844824"/>
            <a:ext cx="1659907" cy="1871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6" name="Picture 4" descr="C:\Users\Инна\Pictures\Новая папка\Рисунок9.jpg"/>
          <p:cNvPicPr>
            <a:picLocks noChangeAspect="1" noChangeArrowheads="1"/>
          </p:cNvPicPr>
          <p:nvPr/>
        </p:nvPicPr>
        <p:blipFill>
          <a:blip r:embed="rId3" cstate="print"/>
          <a:srcRect l="4793" t="3314" r="3407" b="5188"/>
          <a:stretch>
            <a:fillRect/>
          </a:stretch>
        </p:blipFill>
        <p:spPr bwMode="auto">
          <a:xfrm>
            <a:off x="7092280" y="1556792"/>
            <a:ext cx="1760537" cy="2592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C:\Users\Инна\Pictures\гагари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88640"/>
            <a:ext cx="3744416" cy="5109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Первая космическая ракета «Восток»</a:t>
            </a:r>
            <a:endParaRPr lang="ru-RU" dirty="0"/>
          </a:p>
        </p:txBody>
      </p:sp>
      <p:pic>
        <p:nvPicPr>
          <p:cNvPr id="1028" name="Picture 4" descr="http://lemur59.ru/sites/default/files/images/1967%20lance%20vostok%20montage%2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272" y="1988840"/>
            <a:ext cx="7247062" cy="39090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1700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10406_103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428604"/>
            <a:ext cx="9144000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214546" y="5786454"/>
            <a:ext cx="43023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Если только захочу,    </a:t>
            </a:r>
          </a:p>
          <a:p>
            <a:r>
              <a:rPr lang="ru-RU" sz="2000" b="1" dirty="0" smtClean="0"/>
              <a:t>                        на ракете полечу…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788024" y="5445224"/>
            <a:ext cx="3600400" cy="504056"/>
          </a:xfrm>
        </p:spPr>
        <p:txBody>
          <a:bodyPr/>
          <a:lstStyle/>
          <a:p>
            <a:r>
              <a:rPr lang="ru-RU" dirty="0" smtClean="0">
                <a:effectLst/>
              </a:rPr>
              <a:t>Космонавт на Луне.</a:t>
            </a:r>
            <a:endParaRPr lang="ru-RU" dirty="0">
              <a:effectLst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Для работы в </a:t>
            </a:r>
            <a:r>
              <a:rPr lang="ru-RU" sz="1400" dirty="0" smtClean="0"/>
              <a:t>космосе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необходимо иметь </a:t>
            </a:r>
            <a:r>
              <a:rPr lang="ru-RU" sz="1400" dirty="0" smtClean="0"/>
              <a:t>специальный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костюм (скафандр, комбинезон, </a:t>
            </a:r>
            <a:r>
              <a:rPr lang="ru-RU" sz="1400" dirty="0" smtClean="0"/>
              <a:t>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обувь</a:t>
            </a:r>
            <a:r>
              <a:rPr lang="ru-RU" sz="1400" dirty="0"/>
              <a:t>, т.д.) Одежда должна </a:t>
            </a:r>
            <a:r>
              <a:rPr lang="ru-RU" sz="1400" dirty="0" smtClean="0"/>
              <a:t>быть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</a:t>
            </a:r>
            <a:r>
              <a:rPr lang="ru-RU" sz="1400" dirty="0"/>
              <a:t>удобной и практичной, со </a:t>
            </a:r>
            <a:r>
              <a:rPr lang="ru-RU" sz="1400" dirty="0" smtClean="0"/>
              <a:t>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специальным </a:t>
            </a:r>
            <a:r>
              <a:rPr lang="ru-RU" sz="1400" dirty="0"/>
              <a:t>оборудованием </a:t>
            </a:r>
            <a:r>
              <a:rPr lang="ru-RU" sz="1400" dirty="0" smtClean="0"/>
              <a:t>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(</a:t>
            </a:r>
            <a:r>
              <a:rPr lang="ru-RU" sz="1400" dirty="0"/>
              <a:t>рацией</a:t>
            </a:r>
            <a:r>
              <a:rPr lang="ru-RU" sz="1400" dirty="0" smtClean="0"/>
              <a:t>, с системой 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жизнеобеспечения, </a:t>
            </a:r>
            <a:r>
              <a:rPr lang="ru-RU" sz="1400" dirty="0"/>
              <a:t>т.д</a:t>
            </a:r>
            <a:r>
              <a:rPr lang="ru-RU" sz="1400" dirty="0" smtClean="0"/>
              <a:t>.)</a:t>
            </a:r>
            <a:endParaRPr lang="ru-RU" sz="1400" dirty="0"/>
          </a:p>
        </p:txBody>
      </p:sp>
      <p:pic>
        <p:nvPicPr>
          <p:cNvPr id="40964" name="Picture 2" descr="C:\Users\Инна\Pictures\Новая папка\Рисунок7.jpg"/>
          <p:cNvPicPr>
            <a:picLocks noChangeAspect="1" noChangeArrowheads="1"/>
          </p:cNvPicPr>
          <p:nvPr/>
        </p:nvPicPr>
        <p:blipFill>
          <a:blip r:embed="rId2" cstate="print"/>
          <a:srcRect l="3583" t="1611" r="1772" b="1506"/>
          <a:stretch>
            <a:fillRect/>
          </a:stretch>
        </p:blipFill>
        <p:spPr bwMode="auto">
          <a:xfrm>
            <a:off x="4355976" y="404664"/>
            <a:ext cx="4329744" cy="4983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4211960" y="1052736"/>
            <a:ext cx="4932040" cy="792088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1400" dirty="0" smtClean="0"/>
              <a:t> Вот </a:t>
            </a:r>
            <a:r>
              <a:rPr lang="ru-RU" sz="1400" dirty="0"/>
              <a:t>так работают космонавты в открытом космосе (изучают планету, берут пробы грунта, пыли; фотографируют, т.д.).</a:t>
            </a:r>
          </a:p>
        </p:txBody>
      </p:sp>
      <p:pic>
        <p:nvPicPr>
          <p:cNvPr id="43012" name="Picture 2" descr="C:\Users\Инна\Pictures\Новая папка\Рисунок12.jpg"/>
          <p:cNvPicPr>
            <a:picLocks noChangeAspect="1" noChangeArrowheads="1"/>
          </p:cNvPicPr>
          <p:nvPr/>
        </p:nvPicPr>
        <p:blipFill>
          <a:blip r:embed="rId2" cstate="print"/>
          <a:srcRect l="1115" t="1488" r="2254" b="1057"/>
          <a:stretch>
            <a:fillRect/>
          </a:stretch>
        </p:blipFill>
        <p:spPr bwMode="auto">
          <a:xfrm>
            <a:off x="3923928" y="2708920"/>
            <a:ext cx="5004048" cy="3781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Инна\Pictures\работ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3510390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792288" y="6021288"/>
            <a:ext cx="6884168" cy="83671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 smtClean="0"/>
              <a:t> Космонавты должны уметь </a:t>
            </a:r>
            <a:r>
              <a:rPr lang="ru-RU" sz="1400" dirty="0"/>
              <a:t>работать на специальных установках. Работа космонавтов </a:t>
            </a:r>
            <a:r>
              <a:rPr lang="ru-RU" sz="1400" dirty="0" smtClean="0"/>
              <a:t>трудная, ответственная и опасная. </a:t>
            </a:r>
            <a:r>
              <a:rPr lang="ru-RU" sz="1400" dirty="0"/>
              <a:t>В космосе космонавты </a:t>
            </a:r>
            <a:r>
              <a:rPr lang="ru-RU" sz="1400" dirty="0" smtClean="0"/>
              <a:t> проводят </a:t>
            </a:r>
            <a:r>
              <a:rPr lang="ru-RU" sz="1400" dirty="0"/>
              <a:t>эксперименты: выращивают грибы, </a:t>
            </a:r>
            <a:r>
              <a:rPr lang="ru-RU" sz="1400" dirty="0" smtClean="0"/>
              <a:t>пшеницу; Ими  был приобретен опыт по выращиванию цыплят в инкубаторе.  </a:t>
            </a:r>
            <a:endParaRPr lang="ru-RU" sz="1400" dirty="0"/>
          </a:p>
        </p:txBody>
      </p:sp>
      <p:pic>
        <p:nvPicPr>
          <p:cNvPr id="44036" name="Picture 2" descr="C:\Users\Инна\Pictures\Новая папка\Рисунок13.jpg"/>
          <p:cNvPicPr>
            <a:picLocks noChangeAspect="1" noChangeArrowheads="1"/>
          </p:cNvPicPr>
          <p:nvPr/>
        </p:nvPicPr>
        <p:blipFill>
          <a:blip r:embed="rId2" cstate="print"/>
          <a:srcRect l="2481" t="1636" r="2481" b="1018"/>
          <a:stretch>
            <a:fillRect/>
          </a:stretch>
        </p:blipFill>
        <p:spPr bwMode="auto">
          <a:xfrm>
            <a:off x="2643174" y="285728"/>
            <a:ext cx="4248472" cy="5576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692696"/>
            <a:ext cx="4176464" cy="1656184"/>
          </a:xfrm>
        </p:spPr>
        <p:txBody>
          <a:bodyPr/>
          <a:lstStyle/>
          <a:p>
            <a:r>
              <a:rPr lang="ru-RU" sz="2800" dirty="0" smtClean="0"/>
              <a:t>Освоение      космоса космонавтами - дает возможность людям на Земле: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19872" y="0"/>
            <a:ext cx="5112568" cy="2780928"/>
          </a:xfrm>
        </p:spPr>
        <p:txBody>
          <a:bodyPr/>
          <a:lstStyle/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                                                                                                          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3. Использовать навигаторы,  для того, чтобы  можно легко ориентироваться на дорогах, т.д.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                       </a:t>
            </a:r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 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              </a:t>
            </a:r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260648"/>
            <a:ext cx="3168352" cy="1068363"/>
          </a:xfrm>
        </p:spPr>
        <p:txBody>
          <a:bodyPr/>
          <a:lstStyle/>
          <a:p>
            <a:pPr marL="342900" indent="-342900"/>
            <a:r>
              <a:rPr lang="ru-RU" dirty="0" smtClean="0"/>
              <a:t>1. Знать о состоянии погоды </a:t>
            </a:r>
          </a:p>
          <a:p>
            <a:pPr marL="342900" indent="-342900"/>
            <a:r>
              <a:rPr lang="ru-RU" dirty="0" smtClean="0"/>
              <a:t>( на длительный период времени).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6453337"/>
            <a:ext cx="3240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dirty="0" smtClean="0"/>
              <a:t>2. Пользоваться сотовой связью.</a:t>
            </a:r>
          </a:p>
        </p:txBody>
      </p:sp>
      <p:pic>
        <p:nvPicPr>
          <p:cNvPr id="1026" name="Picture 2" descr="C:\Users\Инна\Pictures\4bdec23121030b05bb8ba62e564dc6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933056"/>
            <a:ext cx="2765153" cy="24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Инна\Pictures\Garmin_Dakota_20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1687266" cy="2682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Инна\Pictures\pc_capture2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836712"/>
            <a:ext cx="2185820" cy="2914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71480"/>
            <a:ext cx="8229600" cy="1714513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" name="Рисунок 2" descr="03ecd8fab1a2eb05b937e8e478f5f1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571745"/>
            <a:ext cx="6572296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1861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Орбит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рбита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рбита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1146</TotalTime>
  <Words>463</Words>
  <Application>Microsoft Office PowerPoint</Application>
  <PresentationFormat>Экран (4:3)</PresentationFormat>
  <Paragraphs>116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Орбита</vt:lpstr>
      <vt:lpstr>  Презентация для дошкольников «Путешествие в Космос»</vt:lpstr>
      <vt:lpstr>Слайд 2</vt:lpstr>
      <vt:lpstr>Слайд 3</vt:lpstr>
      <vt:lpstr> Мы живем на планете Земля. Земля – это наш дом. Земля напоминает  форму шара.</vt:lpstr>
      <vt:lpstr> Земля единственная планета, на которой есть жизнь (солнце, воздух и вода).</vt:lpstr>
      <vt:lpstr>Поэтому на планете Земля живут: люди, животные, птицы, рыбы, насекомые.</vt:lpstr>
      <vt:lpstr>На планете Земля растут:  деревья, цветы, ягоды, грибы, т.д.</vt:lpstr>
      <vt:lpstr> На планете Земля  имеются обширные леса, травянистые равнины,  высокие горы, жаркие пустыни. </vt:lpstr>
      <vt:lpstr>Слайд 9</vt:lpstr>
      <vt:lpstr>Слайд 10</vt:lpstr>
      <vt:lpstr>Слайд 11</vt:lpstr>
      <vt:lpstr> Для того чтобы исследовать космос - первыми отправили в полет собак: Белку и Стрелку. После полета они благополучно  вернулись на Землю.</vt:lpstr>
      <vt:lpstr>Слайд 13</vt:lpstr>
      <vt:lpstr>Первая космическая ракета «Восток»</vt:lpstr>
      <vt:lpstr>Слайд 15</vt:lpstr>
      <vt:lpstr>Космонавт на Луне.</vt:lpstr>
      <vt:lpstr>Слайд 17</vt:lpstr>
      <vt:lpstr>Слайд 18</vt:lpstr>
      <vt:lpstr>Освоение      космоса космонавтами - дает возможность людям на Земле: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для дошкольников «Космос»</dc:title>
  <dc:creator>пк</dc:creator>
  <cp:lastModifiedBy>Пользователь</cp:lastModifiedBy>
  <cp:revision>133</cp:revision>
  <dcterms:created xsi:type="dcterms:W3CDTF">2012-04-11T10:58:39Z</dcterms:created>
  <dcterms:modified xsi:type="dcterms:W3CDTF">2021-04-06T14:21:55Z</dcterms:modified>
</cp:coreProperties>
</file>