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69" r:id="rId2"/>
    <p:sldId id="257" r:id="rId3"/>
    <p:sldId id="267" r:id="rId4"/>
    <p:sldId id="265" r:id="rId5"/>
    <p:sldId id="264" r:id="rId6"/>
    <p:sldId id="294" r:id="rId7"/>
    <p:sldId id="293" r:id="rId8"/>
    <p:sldId id="286" r:id="rId9"/>
    <p:sldId id="284" r:id="rId10"/>
    <p:sldId id="287" r:id="rId11"/>
    <p:sldId id="299" r:id="rId12"/>
    <p:sldId id="300" r:id="rId13"/>
    <p:sldId id="271" r:id="rId14"/>
    <p:sldId id="298" r:id="rId15"/>
    <p:sldId id="275" r:id="rId16"/>
    <p:sldId id="277" r:id="rId17"/>
    <p:sldId id="278" r:id="rId18"/>
    <p:sldId id="258" r:id="rId19"/>
    <p:sldId id="280" r:id="rId20"/>
    <p:sldId id="289" r:id="rId21"/>
    <p:sldId id="290" r:id="rId22"/>
    <p:sldId id="261" r:id="rId23"/>
    <p:sldId id="288" r:id="rId24"/>
    <p:sldId id="262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FAF"/>
    <a:srgbClr val="DFF1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43D9336F-14A5-46EB-AF87-4485B46CC1E4}" type="datetimeFigureOut">
              <a:rPr lang="ru-RU" smtClean="0"/>
              <a:pPr/>
              <a:t>08.06.2005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2C10D3A-EB85-4A5E-A040-751B872688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D9336F-14A5-46EB-AF87-4485B46CC1E4}" type="datetimeFigureOut">
              <a:rPr lang="ru-RU" smtClean="0"/>
              <a:pPr/>
              <a:t>08.06.2005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C10D3A-EB85-4A5E-A040-751B872688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43D9336F-14A5-46EB-AF87-4485B46CC1E4}" type="datetimeFigureOut">
              <a:rPr lang="ru-RU" smtClean="0"/>
              <a:pPr/>
              <a:t>08.06.2005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2C10D3A-EB85-4A5E-A040-751B872688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D9336F-14A5-46EB-AF87-4485B46CC1E4}" type="datetimeFigureOut">
              <a:rPr lang="ru-RU" smtClean="0"/>
              <a:pPr/>
              <a:t>08.06.2005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12C10D3A-EB85-4A5E-A040-751B872688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D9336F-14A5-46EB-AF87-4485B46CC1E4}" type="datetimeFigureOut">
              <a:rPr lang="ru-RU" smtClean="0"/>
              <a:pPr/>
              <a:t>08.06.2005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12C10D3A-EB85-4A5E-A040-751B872688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D9336F-14A5-46EB-AF87-4485B46CC1E4}" type="datetimeFigureOut">
              <a:rPr lang="ru-RU" smtClean="0"/>
              <a:pPr/>
              <a:t>08.06.2005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C10D3A-EB85-4A5E-A040-751B872688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D9336F-14A5-46EB-AF87-4485B46CC1E4}" type="datetimeFigureOut">
              <a:rPr lang="ru-RU" smtClean="0"/>
              <a:pPr/>
              <a:t>08.06.2005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C10D3A-EB85-4A5E-A040-751B872688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43D9336F-14A5-46EB-AF87-4485B46CC1E4}" type="datetimeFigureOut">
              <a:rPr lang="ru-RU" smtClean="0"/>
              <a:pPr/>
              <a:t>08.06.2005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2C10D3A-EB85-4A5E-A040-751B872688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43D9336F-14A5-46EB-AF87-4485B46CC1E4}" type="datetimeFigureOut">
              <a:rPr lang="ru-RU" smtClean="0"/>
              <a:pPr/>
              <a:t>08.06.2005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2C10D3A-EB85-4A5E-A040-751B872688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D9336F-14A5-46EB-AF87-4485B46CC1E4}" type="datetimeFigureOut">
              <a:rPr lang="ru-RU" smtClean="0"/>
              <a:pPr/>
              <a:t>08.06.2005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C10D3A-EB85-4A5E-A040-751B872688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D9336F-14A5-46EB-AF87-4485B46CC1E4}" type="datetimeFigureOut">
              <a:rPr lang="ru-RU" smtClean="0"/>
              <a:pPr/>
              <a:t>08.06.2005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C10D3A-EB85-4A5E-A040-751B872688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43D9336F-14A5-46EB-AF87-4485B46CC1E4}" type="datetimeFigureOut">
              <a:rPr lang="ru-RU" smtClean="0"/>
              <a:pPr/>
              <a:t>08.06.2005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12C10D3A-EB85-4A5E-A040-751B872688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 spd="slow">
    <p:pull/>
  </p:transition>
  <p:timing>
    <p:tnLst>
      <p:par>
        <p:cTn id="1" dur="indefinite" restart="never" nodeType="tmRoot"/>
      </p:par>
    </p:tnLst>
  </p:timing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USER\Desktop\09%20&#1069;&#1082;&#1079;&#1102;&#1087;&#1077;&#1088;&#1080;.pptx#-1,1,&#1055;&#1088;&#1077;&#1079;&#1077;&#1085;&#1090;&#1072;&#1094;&#1080;&#1103; PowerPoint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5788714"/>
            <a:ext cx="54970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Как называется картина?</a:t>
            </a:r>
          </a:p>
          <a:p>
            <a:r>
              <a:rPr lang="ru-RU" sz="24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В каком музее находится картина?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60648"/>
            <a:ext cx="4176464" cy="548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31510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04" y="516895"/>
            <a:ext cx="8100392" cy="538011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89820" y="6021288"/>
            <a:ext cx="68407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Величественный средневековый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дворец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18977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96" y="476672"/>
            <a:ext cx="8244408" cy="548696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29780" y="6126964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бывшая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резиденция французских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монархов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55997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84" y="547522"/>
            <a:ext cx="8460432" cy="528777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07704" y="6021287"/>
            <a:ext cx="61926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самый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посещаемый музей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мира 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22413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0" t="3940" r="14649" b="11263"/>
          <a:stretch/>
        </p:blipFill>
        <p:spPr>
          <a:xfrm>
            <a:off x="467544" y="426377"/>
            <a:ext cx="8245078" cy="559491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211960" y="548679"/>
            <a:ext cx="40684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ФРАНЦИЯ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91680" y="6091246"/>
            <a:ext cx="5177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В какой стране находится Лувр?</a:t>
            </a:r>
            <a:endParaRPr lang="ru-RU" sz="2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99355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98" r="17481"/>
          <a:stretch/>
        </p:blipFill>
        <p:spPr>
          <a:xfrm>
            <a:off x="432168" y="476672"/>
            <a:ext cx="8379924" cy="511256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29780" y="5619132"/>
            <a:ext cx="75608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асположена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 западной части Европы. </a:t>
            </a:r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Омывается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водами Атлантического океана, </a:t>
            </a:r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Северного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и Средиземного морей.</a:t>
            </a:r>
          </a:p>
        </p:txBody>
      </p:sp>
    </p:spTree>
    <p:extLst>
      <p:ext uri="{BB962C8B-B14F-4D97-AF65-F5344CB8AC3E}">
        <p14:creationId xmlns:p14="http://schemas.microsoft.com/office/powerpoint/2010/main" val="144566028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6989" y="6099500"/>
            <a:ext cx="41495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Главный город Франции?</a:t>
            </a:r>
            <a:endParaRPr lang="ru-RU" sz="2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52" y="484714"/>
            <a:ext cx="8244408" cy="549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41246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59672" y="6088070"/>
            <a:ext cx="5332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На каком соборе сидит </a:t>
            </a:r>
            <a:r>
              <a:rPr lang="ru-RU" sz="2400" b="1" dirty="0" err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гаргулья</a:t>
            </a:r>
            <a:r>
              <a:rPr lang="ru-RU" sz="24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?</a:t>
            </a:r>
            <a:endParaRPr lang="ru-RU" sz="2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9"/>
          <a:stretch/>
        </p:blipFill>
        <p:spPr>
          <a:xfrm>
            <a:off x="496052" y="476671"/>
            <a:ext cx="8259855" cy="52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42823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5954" y="116632"/>
            <a:ext cx="83695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НОТР ДАМ  ДЕ  ПАРИ</a:t>
            </a:r>
            <a:endParaRPr lang="ru-RU" sz="60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9" b="3285"/>
          <a:stretch/>
        </p:blipFill>
        <p:spPr>
          <a:xfrm>
            <a:off x="323498" y="1340768"/>
            <a:ext cx="8526358" cy="515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00198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49" y="404664"/>
            <a:ext cx="8319815" cy="55472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28648" y="5951081"/>
            <a:ext cx="831981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Был возведён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во времена, когда большинство жителей страны представляли собой необразованных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людей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76009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6308" y="5886451"/>
            <a:ext cx="8784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Здесь нет настенных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картин. Они заменены большим количеством высоких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витражей. 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67" b="3211"/>
          <a:stretch/>
        </p:blipFill>
        <p:spPr>
          <a:xfrm>
            <a:off x="467544" y="396617"/>
            <a:ext cx="8344986" cy="54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53171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6024" y="5966658"/>
            <a:ext cx="8784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Витражи являются единственным источником </a:t>
            </a:r>
          </a:p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света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внутри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здания.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1" b="17261"/>
          <a:stretch/>
        </p:blipFill>
        <p:spPr>
          <a:xfrm>
            <a:off x="546348" y="394850"/>
            <a:ext cx="8064896" cy="557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8930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2811" y="6036096"/>
            <a:ext cx="35416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Как называется арка?</a:t>
            </a:r>
            <a:endParaRPr lang="ru-RU" sz="2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404664"/>
            <a:ext cx="8280920" cy="552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25128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790" r="6874" b="2822"/>
          <a:stretch/>
        </p:blipFill>
        <p:spPr>
          <a:xfrm>
            <a:off x="467544" y="1005840"/>
            <a:ext cx="8208912" cy="546302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40191" y="116323"/>
            <a:ext cx="68032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ТРИУМФАЛЬНАЯ</a:t>
            </a:r>
            <a:endParaRPr lang="ru-RU" sz="60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10823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0" t="2099" r="10750"/>
          <a:stretch/>
        </p:blipFill>
        <p:spPr>
          <a:xfrm>
            <a:off x="467616" y="332656"/>
            <a:ext cx="8301521" cy="57504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0162" y="6083120"/>
            <a:ext cx="81702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Расположена на площади Шарля Де Голля (Звезды)</a:t>
            </a:r>
            <a:endParaRPr lang="ru-RU" sz="2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31998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6157" y="6166386"/>
            <a:ext cx="4058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Как называется дворец?</a:t>
            </a:r>
            <a:r>
              <a:rPr lang="ru-RU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1" t="1351" r="10575" b="2079"/>
          <a:stretch/>
        </p:blipFill>
        <p:spPr>
          <a:xfrm>
            <a:off x="467544" y="476672"/>
            <a:ext cx="8280920" cy="568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2900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1" r="6836"/>
          <a:stretch/>
        </p:blipFill>
        <p:spPr>
          <a:xfrm>
            <a:off x="657708" y="354350"/>
            <a:ext cx="7920880" cy="60542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43808" y="332656"/>
            <a:ext cx="39435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ВЕРСАЛЬ</a:t>
            </a:r>
          </a:p>
        </p:txBody>
      </p:sp>
    </p:spTree>
    <p:extLst>
      <p:ext uri="{BB962C8B-B14F-4D97-AF65-F5344CB8AC3E}">
        <p14:creationId xmlns:p14="http://schemas.microsoft.com/office/powerpoint/2010/main" val="138646466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13274"/>
            <a:ext cx="8244408" cy="515000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11560" y="6073894"/>
            <a:ext cx="81003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Бывшая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резиденция французских королей в городе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Версале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51973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" r="5643"/>
          <a:stretch/>
        </p:blipFill>
        <p:spPr>
          <a:xfrm>
            <a:off x="395536" y="548680"/>
            <a:ext cx="8442088" cy="511256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03648" y="6085324"/>
            <a:ext cx="69127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ыне пригород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Парижа;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центр мирового туризма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01600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71800" y="6122360"/>
            <a:ext cx="392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Как называется башня?</a:t>
            </a:r>
            <a:r>
              <a:rPr lang="ru-RU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b="4637"/>
          <a:stretch/>
        </p:blipFill>
        <p:spPr>
          <a:xfrm>
            <a:off x="450467" y="410374"/>
            <a:ext cx="8272473" cy="56109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91680" y="420698"/>
            <a:ext cx="72524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latin typeface="Arial" pitchFamily="34" charset="0"/>
                <a:cs typeface="Arial" pitchFamily="34" charset="0"/>
              </a:rPr>
              <a:t>ЭЙФЕЛЕВА башня</a:t>
            </a:r>
          </a:p>
        </p:txBody>
      </p:sp>
    </p:spTree>
    <p:extLst>
      <p:ext uri="{BB962C8B-B14F-4D97-AF65-F5344CB8AC3E}">
        <p14:creationId xmlns:p14="http://schemas.microsoft.com/office/powerpoint/2010/main" val="41085625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9017" y="5979629"/>
            <a:ext cx="76094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Названа в честь главного конструктора Гюстава Эйфеля; </a:t>
            </a:r>
            <a:endParaRPr lang="ru-RU" sz="2000" b="1" dirty="0" smtClean="0">
              <a:solidFill>
                <a:schemeClr val="accent5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сам </a:t>
            </a:r>
            <a:r>
              <a:rPr lang="ru-RU" sz="2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Эйфель называл её просто «300-метровой башней»</a:t>
            </a:r>
            <a:endParaRPr lang="ru-RU" sz="20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42391"/>
            <a:ext cx="8172400" cy="553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89902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5919467"/>
            <a:ext cx="77448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Башня была построена как </a:t>
            </a:r>
            <a:r>
              <a:rPr lang="ru-RU" sz="2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временное сооружение, </a:t>
            </a:r>
            <a:endParaRPr lang="ru-RU" sz="2000" b="1" dirty="0" smtClean="0">
              <a:solidFill>
                <a:schemeClr val="accent5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служившее </a:t>
            </a:r>
            <a:r>
              <a:rPr lang="ru-RU" sz="2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входной аркой </a:t>
            </a:r>
            <a:r>
              <a:rPr lang="ru-RU" sz="20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Всемирной </a:t>
            </a:r>
            <a:r>
              <a:rPr lang="ru-RU" sz="2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выставки 1889 года.</a:t>
            </a:r>
            <a:endParaRPr lang="ru-RU" sz="20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80"/>
          <a:stretch/>
        </p:blipFill>
        <p:spPr>
          <a:xfrm>
            <a:off x="467544" y="467555"/>
            <a:ext cx="8388424" cy="5412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68256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61" b="6433"/>
          <a:stretch/>
        </p:blipFill>
        <p:spPr>
          <a:xfrm>
            <a:off x="650221" y="404661"/>
            <a:ext cx="7914761" cy="561662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41206" y="6031612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Башню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должны были демонтировать через </a:t>
            </a:r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лет после возведения. </a:t>
            </a:r>
          </a:p>
        </p:txBody>
      </p:sp>
    </p:spTree>
    <p:extLst>
      <p:ext uri="{BB962C8B-B14F-4D97-AF65-F5344CB8AC3E}">
        <p14:creationId xmlns:p14="http://schemas.microsoft.com/office/powerpoint/2010/main" val="118941285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8" t="14934" r="16001" b="7997"/>
          <a:stretch/>
        </p:blipFill>
        <p:spPr>
          <a:xfrm>
            <a:off x="526535" y="436661"/>
            <a:ext cx="8202516" cy="529659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00720" y="5733255"/>
            <a:ext cx="81895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Успех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ее был оглушительным – за время работы выставки более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двух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миллионов человек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посмотрели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необычное сооружение. Так и стала она символом Франции.  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Управляющая кнопка: далее 1">
            <a:hlinkClick r:id="rId3" action="ppaction://hlinkpres?slideindex=1&amp;slidetitle=Презентация PowerPoint" highlightClick="1"/>
          </p:cNvPr>
          <p:cNvSpPr/>
          <p:nvPr/>
        </p:nvSpPr>
        <p:spPr>
          <a:xfrm>
            <a:off x="268672" y="6241086"/>
            <a:ext cx="432048" cy="331700"/>
          </a:xfrm>
          <a:prstGeom prst="actionButtonForwardNex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170032"/>
      </p:ext>
    </p:extLst>
  </p:cSld>
  <p:clrMapOvr>
    <a:masterClrMapping/>
  </p:clrMapOvr>
  <p:transition spd="slow" advClick="0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2355</TotalTime>
  <Words>197</Words>
  <Application>Microsoft Office PowerPoint</Application>
  <PresentationFormat>Экран (4:3)</PresentationFormat>
  <Paragraphs>33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Литейная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Tatiana</dc:creator>
  <cp:lastModifiedBy>USER</cp:lastModifiedBy>
  <cp:revision>201</cp:revision>
  <dcterms:created xsi:type="dcterms:W3CDTF">2016-08-06T19:24:02Z</dcterms:created>
  <dcterms:modified xsi:type="dcterms:W3CDTF">2005-06-08T12:00:29Z</dcterms:modified>
</cp:coreProperties>
</file>