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267" r:id="rId3"/>
    <p:sldId id="256" r:id="rId4"/>
    <p:sldId id="259" r:id="rId5"/>
    <p:sldId id="261" r:id="rId6"/>
    <p:sldId id="258" r:id="rId7"/>
    <p:sldId id="260" r:id="rId8"/>
    <p:sldId id="264" r:id="rId9"/>
    <p:sldId id="263" r:id="rId10"/>
    <p:sldId id="266" r:id="rId11"/>
    <p:sldId id="262" r:id="rId12"/>
    <p:sldId id="265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BA4EF1-3823-4920-9628-4252E714D23E}" type="datetimeFigureOut">
              <a:rPr lang="ru-RU" smtClean="0"/>
              <a:t>13.05.2021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A27FAD-B6D0-4237-99B6-D7B70DB976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98602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A27FAD-B6D0-4237-99B6-D7B70DB97617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63942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076651-94AB-48DC-9066-B5D72C8E8D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D771357-43C2-4589-AAA1-FD6DA08552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754D6E1-844A-483E-84A2-6FD8C33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6779B-4730-4726-8364-644D1E3F8A8E}" type="datetimeFigureOut">
              <a:rPr lang="ru-RU" smtClean="0"/>
              <a:t>13.05.2021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CD7202F-A5A1-423C-AEC2-389D6EDF0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FC339D9-3FDB-4623-BE3B-A0937D713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7D4A8-78C4-49B9-920F-D95445373E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7577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B36097-DB75-422D-B524-56E8EBAFD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2208C3F-1989-4834-BC80-4AC7BD07E2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AD9812C-1433-46D2-8B76-52B91FA39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6779B-4730-4726-8364-644D1E3F8A8E}" type="datetimeFigureOut">
              <a:rPr lang="ru-RU" smtClean="0"/>
              <a:t>13.05.2021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D19FBA0-860B-4823-BCC1-A8A8001F7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330DECA-1FD3-4A9F-BD0B-2150F9FC9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7D4A8-78C4-49B9-920F-D95445373E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7421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C10605-A33E-4D47-AEC0-779498901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F826549-76AE-43ED-A500-EAA34907C3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79893C7-414A-4CBB-BB94-DB6584DE2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6779B-4730-4726-8364-644D1E3F8A8E}" type="datetimeFigureOut">
              <a:rPr lang="ru-RU" smtClean="0"/>
              <a:t>13.05.2021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7CAF1D4-61D6-4625-9019-72E1FE1DA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0DFDE4-D813-4F9B-BF83-0EBC247EB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7D4A8-78C4-49B9-920F-D95445373E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7799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A22FEB-DAE7-4509-ABBF-7661F61BC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1C34D00-4612-4F47-B877-EEFED857E8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D2AE4C7-5A51-4E32-A6BE-B05E0D6A5D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30BBF7C-E637-40BE-9D70-7CF68EAA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6779B-4730-4726-8364-644D1E3F8A8E}" type="datetimeFigureOut">
              <a:rPr lang="ru-RU" smtClean="0"/>
              <a:t>13.05.2021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9D074F9-DA03-4311-B5E7-924865999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2DF5D0F-32AE-4FDF-B0BD-5644B5DB8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7D4A8-78C4-49B9-920F-D95445373E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3794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90F3A1-0493-499E-8239-4CB737078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200D911-990B-4EA5-A88B-ABB033F088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F75634B-9C2D-4A74-9906-78F43C1B26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D8F0480-5E53-42A0-A746-40C7C52ECE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8AFFCBC-3641-4E89-8C6D-848C570FDF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56AE6AC-62C2-4357-B505-E8498BF78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6779B-4730-4726-8364-644D1E3F8A8E}" type="datetimeFigureOut">
              <a:rPr lang="ru-RU" smtClean="0"/>
              <a:t>13.05.2021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23E1E36-FEB2-46D4-AB4F-549153CD6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C141439-3112-4A52-8F0B-06E551A3F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7D4A8-78C4-49B9-920F-D95445373E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4946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7DD3E8-6D2B-47DA-BCBB-1D957AC47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889F38D-B5A8-4C90-9D45-62470ACD6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6779B-4730-4726-8364-644D1E3F8A8E}" type="datetimeFigureOut">
              <a:rPr lang="ru-RU" smtClean="0"/>
              <a:t>13.05.2021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DB1ABC6-FF64-478A-A641-9EA92CFB9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EBDFD68-000F-4801-908A-5CD1244B4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7D4A8-78C4-49B9-920F-D95445373E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653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DC58F03-87CF-4BE6-8F9B-FB88236A8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6779B-4730-4726-8364-644D1E3F8A8E}" type="datetimeFigureOut">
              <a:rPr lang="ru-RU" smtClean="0"/>
              <a:t>13.05.2021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CE07DED-A31B-4479-A6A0-BB42D7F1E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EFF0A0E-D766-4819-AAF5-42021B8A2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7D4A8-78C4-49B9-920F-D95445373E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796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DE7A16-96A6-42F2-891B-6CECB236E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EE90661-8907-440B-A693-A69E57DAAC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7CEADA2-8AE8-4894-9E93-31E92259B8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BFE846E-675A-4D97-A4B6-63FAED60E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6779B-4730-4726-8364-644D1E3F8A8E}" type="datetimeFigureOut">
              <a:rPr lang="ru-RU" smtClean="0"/>
              <a:t>13.05.2021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DEC3068-FCAB-4AA9-96CF-477D9D7B1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C1F90C3-E37B-4F0A-8798-74E798A0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7D4A8-78C4-49B9-920F-D95445373E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7104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213867-14BD-481F-89F8-0E1258AD8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C4844B9-16E5-4098-995D-F0286334FE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A8B3099-4BAE-49EF-9993-A86B9205F3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3F1D8BF-3286-44CA-86D1-02DC77E6D8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6779B-4730-4726-8364-644D1E3F8A8E}" type="datetimeFigureOut">
              <a:rPr lang="ru-RU" smtClean="0"/>
              <a:t>13.05.2021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D9A9EAA-35F6-45E0-A150-DE9C21BEC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0FD49FE-9F5E-45F5-9A5C-E15F0799C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7D4A8-78C4-49B9-920F-D95445373E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5449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CADF86-3747-4FEF-ACA8-440C1B408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606F9BC-0D4F-4213-B56D-6070528F30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D2A7E78-21EF-496F-B492-E977FBF94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6779B-4730-4726-8364-644D1E3F8A8E}" type="datetimeFigureOut">
              <a:rPr lang="ru-RU" smtClean="0"/>
              <a:t>13.05.2021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2DAC2D8-C13C-4E7D-A2B6-0376815D3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6CC4D8F-05A5-49DA-8E7F-218FD1FD1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7D4A8-78C4-49B9-920F-D95445373E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6977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D541BD3-E97F-4F70-9DD8-0354EFB9D2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0E96517-9D2E-4926-B277-3574D6BF83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F5BFE14-C4E9-4F70-B959-ACA06D34F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6779B-4730-4726-8364-644D1E3F8A8E}" type="datetimeFigureOut">
              <a:rPr lang="ru-RU" smtClean="0"/>
              <a:t>13.05.2021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08B7D72-D7CD-4DC4-8948-7343EA541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F6DE002-C33F-4315-AA56-A737B147C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7D4A8-78C4-49B9-920F-D95445373E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0483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9A0BA7-5B2B-4258-A3B3-C907DE48D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7E75D98-167D-49FF-8CCB-01188A226D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D4E44B8-A4C2-40E0-9D92-FD37AE4D57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16779B-4730-4726-8364-644D1E3F8A8E}" type="datetimeFigureOut">
              <a:rPr lang="ru-RU" smtClean="0"/>
              <a:t>13.05.2021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181CC0A-4A53-45E1-81B5-8E79D8307C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05BCD12-E476-4825-97C3-F29B11154E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17D4A8-78C4-49B9-920F-D95445373E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091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9944-2EDE-4416-8D34-0C96531786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5452" y="1646338"/>
            <a:ext cx="9144000" cy="1244283"/>
          </a:xfrm>
        </p:spPr>
        <p:txBody>
          <a:bodyPr>
            <a:normAutofit/>
          </a:bodyPr>
          <a:lstStyle/>
          <a:p>
            <a:r>
              <a:rPr lang="ru-RU" sz="7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 мая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5466379-303A-495F-98AF-1C01E60915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5249" y="3374406"/>
            <a:ext cx="10377574" cy="1548353"/>
          </a:xfrm>
        </p:spPr>
        <p:txBody>
          <a:bodyPr>
            <a:noAutofit/>
          </a:bodyPr>
          <a:lstStyle/>
          <a:p>
            <a:r>
              <a:rPr lang="ru-RU" sz="5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Контрольный устный </a:t>
            </a:r>
          </a:p>
          <a:p>
            <a:r>
              <a:rPr lang="ru-RU" sz="5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счёт и вычисления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EFD88E-ABAB-43E2-BF1C-67D97D29C2CE}"/>
              </a:ext>
            </a:extLst>
          </p:cNvPr>
          <p:cNvSpPr txBox="1"/>
          <p:nvPr/>
        </p:nvSpPr>
        <p:spPr>
          <a:xfrm>
            <a:off x="1177512" y="1924902"/>
            <a:ext cx="18099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r>
              <a:rPr lang="ru-RU" sz="4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ru-RU" sz="48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</a:t>
            </a:r>
            <a:r>
              <a:rPr lang="ru-RU" sz="4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Стрелка: влево 5">
            <a:extLst>
              <a:ext uri="{FF2B5EF4-FFF2-40B4-BE49-F238E27FC236}">
                <a16:creationId xmlns:a16="http://schemas.microsoft.com/office/drawing/2014/main" id="{0F5EEF2D-0438-431E-8DF9-40E22A1B59DE}"/>
              </a:ext>
            </a:extLst>
          </p:cNvPr>
          <p:cNvSpPr/>
          <p:nvPr/>
        </p:nvSpPr>
        <p:spPr>
          <a:xfrm>
            <a:off x="404514" y="2243512"/>
            <a:ext cx="772998" cy="38649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0CE422D-37A0-42A0-95D7-3CA041967F25}"/>
              </a:ext>
            </a:extLst>
          </p:cNvPr>
          <p:cNvSpPr txBox="1"/>
          <p:nvPr/>
        </p:nvSpPr>
        <p:spPr>
          <a:xfrm>
            <a:off x="951269" y="3271105"/>
            <a:ext cx="18099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r>
              <a:rPr lang="ru-RU" sz="4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48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</a:t>
            </a:r>
            <a:r>
              <a:rPr lang="ru-RU" sz="4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8" name="Стрелка: влево 7">
            <a:extLst>
              <a:ext uri="{FF2B5EF4-FFF2-40B4-BE49-F238E27FC236}">
                <a16:creationId xmlns:a16="http://schemas.microsoft.com/office/drawing/2014/main" id="{A5F69A3F-1E99-4C21-B093-6D3256A71441}"/>
              </a:ext>
            </a:extLst>
          </p:cNvPr>
          <p:cNvSpPr/>
          <p:nvPr/>
        </p:nvSpPr>
        <p:spPr>
          <a:xfrm>
            <a:off x="198695" y="3583690"/>
            <a:ext cx="772998" cy="38649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7218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7C29E2-5768-4265-86C0-A0C97B702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7200" b="1" dirty="0">
                <a:solidFill>
                  <a:srgbClr val="FF0000"/>
                </a:solidFill>
                <a:latin typeface="Arial Black" panose="020B0A04020102020204" pitchFamily="34" charset="0"/>
              </a:rPr>
              <a:t>Правила: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6E6B0FB-3A89-4464-B2D7-B7ED29F739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015" y="1825625"/>
            <a:ext cx="11142785" cy="4351338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решения выполняются на черновике. </a:t>
            </a:r>
          </a:p>
          <a:p>
            <a:pPr marL="0" indent="0">
              <a:buNone/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тетрадь пишем </a:t>
            </a:r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ОТВЕТ!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Например: </a:t>
            </a:r>
          </a:p>
          <a:p>
            <a:pPr marL="0" indent="0">
              <a:buNone/>
            </a:pPr>
            <a:r>
              <a:rPr lang="ru-RU" sz="3600" dirty="0"/>
              <a:t>1. </a:t>
            </a:r>
            <a:r>
              <a:rPr lang="ru-RU" sz="3600" i="1" dirty="0"/>
              <a:t>15</a:t>
            </a:r>
          </a:p>
          <a:p>
            <a:pPr marL="0" indent="0">
              <a:buNone/>
            </a:pPr>
            <a:r>
              <a:rPr lang="ru-RU" sz="3600" dirty="0"/>
              <a:t>2. </a:t>
            </a:r>
            <a:r>
              <a:rPr lang="ru-RU" sz="3600" i="1" dirty="0"/>
              <a:t>12</a:t>
            </a:r>
          </a:p>
          <a:p>
            <a:pPr marL="0" indent="0">
              <a:buNone/>
            </a:pPr>
            <a:r>
              <a:rPr lang="ru-RU" sz="3600" dirty="0"/>
              <a:t>3. </a:t>
            </a:r>
            <a:r>
              <a:rPr lang="ru-RU" sz="3600" i="1" dirty="0"/>
              <a:t>10</a:t>
            </a:r>
            <a:r>
              <a:rPr lang="ru-RU" sz="3600" dirty="0"/>
              <a:t> и т. д.</a:t>
            </a:r>
          </a:p>
          <a:p>
            <a:pPr marL="0" indent="0">
              <a:buNone/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  Не спешим, будем очень внимательными!</a:t>
            </a:r>
          </a:p>
        </p:txBody>
      </p:sp>
    </p:spTree>
    <p:extLst>
      <p:ext uri="{BB962C8B-B14F-4D97-AF65-F5344CB8AC3E}">
        <p14:creationId xmlns:p14="http://schemas.microsoft.com/office/powerpoint/2010/main" val="22337267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9944-2EDE-4416-8D34-0C96531786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1466" y="1153478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Выберите  число, в котором 7 десятков и 3 единицы: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5466379-303A-495F-98AF-1C01E60915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09040" y="3541078"/>
            <a:ext cx="9144000" cy="1655762"/>
          </a:xfrm>
        </p:spPr>
        <p:txBody>
          <a:bodyPr>
            <a:normAutofit/>
          </a:bodyPr>
          <a:lstStyle/>
          <a:p>
            <a:r>
              <a:rPr lang="ru-RU" sz="9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13    37     73  </a:t>
            </a:r>
          </a:p>
        </p:txBody>
      </p:sp>
    </p:spTree>
    <p:extLst>
      <p:ext uri="{BB962C8B-B14F-4D97-AF65-F5344CB8AC3E}">
        <p14:creationId xmlns:p14="http://schemas.microsoft.com/office/powerpoint/2010/main" val="2023059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F0945FB-EFEC-48EB-AD46-A0C99E46DC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300" y="1480726"/>
            <a:ext cx="114554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Выберите сумму чисел </a:t>
            </a:r>
          </a:p>
          <a:p>
            <a:pPr marL="0" indent="0" algn="ctr">
              <a:buNone/>
            </a:pPr>
            <a:r>
              <a:rPr lang="ru-RU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25 и 13:</a:t>
            </a:r>
            <a:r>
              <a:rPr lang="ru-RU" sz="9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marL="0" indent="0" algn="ctr">
              <a:buNone/>
            </a:pPr>
            <a:r>
              <a:rPr lang="ru-RU" sz="9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32   49   38</a:t>
            </a:r>
          </a:p>
          <a:p>
            <a:pPr marL="0" indent="0" algn="ctr">
              <a:buNone/>
            </a:pPr>
            <a:endParaRPr lang="ru-RU" sz="6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86631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F0945FB-EFEC-48EB-AD46-A0C99E46DC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300" y="1862931"/>
            <a:ext cx="114554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Выберите разность чисел  </a:t>
            </a:r>
          </a:p>
          <a:p>
            <a:pPr marL="0" indent="0" algn="ctr">
              <a:buNone/>
            </a:pPr>
            <a:r>
              <a:rPr lang="ru-RU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 и 22:</a:t>
            </a:r>
          </a:p>
          <a:p>
            <a:pPr marL="0" indent="0" algn="ctr">
              <a:buNone/>
            </a:pPr>
            <a:r>
              <a:rPr lang="ru-RU" sz="9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42    38   32</a:t>
            </a:r>
            <a:endParaRPr lang="ru-RU" sz="6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7827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F0945FB-EFEC-48EB-AD46-A0C99E46DC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569234"/>
            <a:ext cx="11455400" cy="4351338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Найдите произведение множителей 6 и 7:</a:t>
            </a:r>
          </a:p>
          <a:p>
            <a:pPr marL="0" indent="0" algn="ctr">
              <a:buNone/>
            </a:pPr>
            <a:endParaRPr lang="ru-RU" sz="9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9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42     67    76  </a:t>
            </a:r>
          </a:p>
          <a:p>
            <a:pPr marL="0" indent="0" algn="ctr">
              <a:buNone/>
            </a:pPr>
            <a:endParaRPr lang="ru-RU" sz="6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2329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F0945FB-EFEC-48EB-AD46-A0C99E46DC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300" y="1862931"/>
            <a:ext cx="114554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Увеличьте число 9 в 7 раз: </a:t>
            </a:r>
            <a:endParaRPr lang="ru-RU" sz="9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10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97   16   63</a:t>
            </a:r>
            <a:endParaRPr lang="ru-RU" sz="10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8069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F0945FB-EFEC-48EB-AD46-A0C99E46DC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920" y="1842611"/>
            <a:ext cx="11455400" cy="4351338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Найдите  частное чисел </a:t>
            </a:r>
          </a:p>
          <a:p>
            <a:pPr marL="0" indent="0" algn="ctr">
              <a:buNone/>
            </a:pPr>
            <a:r>
              <a:rPr lang="ru-RU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 и 6:</a:t>
            </a:r>
            <a:endParaRPr lang="ru-RU" sz="9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9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10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18    6     4</a:t>
            </a:r>
          </a:p>
          <a:p>
            <a:pPr marL="0" indent="0" algn="ctr">
              <a:buNone/>
            </a:pPr>
            <a:endParaRPr lang="ru-RU" sz="6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79030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F0945FB-EFEC-48EB-AD46-A0C99E46DC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568" y="454251"/>
            <a:ext cx="11455400" cy="632603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buNone/>
            </a:pPr>
            <a:endParaRPr lang="ru-RU" sz="6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Выберите правильный ответ </a:t>
            </a:r>
          </a:p>
          <a:p>
            <a:pPr marL="0" indent="0" algn="ctr">
              <a:buNone/>
            </a:pPr>
            <a:r>
              <a:rPr lang="ru-RU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примера 4+30:10= </a:t>
            </a:r>
            <a:endParaRPr lang="ru-RU" sz="9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11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34    7    5  </a:t>
            </a:r>
          </a:p>
        </p:txBody>
      </p:sp>
    </p:spTree>
    <p:extLst>
      <p:ext uri="{BB962C8B-B14F-4D97-AF65-F5344CB8AC3E}">
        <p14:creationId xmlns:p14="http://schemas.microsoft.com/office/powerpoint/2010/main" val="10859129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F0945FB-EFEC-48EB-AD46-A0C99E46DC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920" y="1842611"/>
            <a:ext cx="11455400" cy="4351338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Найдите  частное чисел </a:t>
            </a:r>
          </a:p>
          <a:p>
            <a:pPr marL="0" indent="0" algn="ctr">
              <a:buNone/>
            </a:pPr>
            <a:r>
              <a:rPr lang="ru-RU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 и 50:</a:t>
            </a:r>
            <a:endParaRPr lang="ru-RU" sz="9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9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10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50    2     </a:t>
            </a:r>
            <a:r>
              <a:rPr lang="ru-RU" sz="10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</a:t>
            </a:r>
            <a:endParaRPr lang="ru-RU" sz="10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6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5223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F0945FB-EFEC-48EB-AD46-A0C99E46DC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142" y="1256981"/>
            <a:ext cx="11455400" cy="560101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см. будет составлять </a:t>
            </a:r>
            <a:r>
              <a:rPr lang="ru-RU" sz="6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одна третья </a:t>
            </a:r>
            <a:r>
              <a:rPr lang="ru-RU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 отрезка, который равен 12 см? </a:t>
            </a:r>
          </a:p>
          <a:p>
            <a:pPr marL="0" indent="0" algn="ctr">
              <a:buNone/>
            </a:pPr>
            <a:r>
              <a:rPr lang="ru-RU" sz="5400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см</a:t>
            </a:r>
          </a:p>
          <a:p>
            <a:pPr marL="0" indent="0" algn="ctr">
              <a:buNone/>
            </a:pPr>
            <a:r>
              <a:rPr lang="ru-RU" sz="9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15   9   4 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422FE0F5-0BD2-4728-85E9-8FB387C0B8E6}"/>
              </a:ext>
            </a:extLst>
          </p:cNvPr>
          <p:cNvCxnSpPr>
            <a:cxnSpLocks/>
          </p:cNvCxnSpPr>
          <p:nvPr/>
        </p:nvCxnSpPr>
        <p:spPr>
          <a:xfrm>
            <a:off x="3261674" y="4864231"/>
            <a:ext cx="5703216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3EB590D5-49CB-474F-AB3E-C544626EB510}"/>
              </a:ext>
            </a:extLst>
          </p:cNvPr>
          <p:cNvCxnSpPr>
            <a:cxnSpLocks/>
          </p:cNvCxnSpPr>
          <p:nvPr/>
        </p:nvCxnSpPr>
        <p:spPr>
          <a:xfrm>
            <a:off x="3242820" y="4681605"/>
            <a:ext cx="0" cy="365252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26905DB3-9B6F-431E-BF16-339A92B6BBFA}"/>
              </a:ext>
            </a:extLst>
          </p:cNvPr>
          <p:cNvCxnSpPr>
            <a:cxnSpLocks/>
          </p:cNvCxnSpPr>
          <p:nvPr/>
        </p:nvCxnSpPr>
        <p:spPr>
          <a:xfrm>
            <a:off x="8964890" y="4681605"/>
            <a:ext cx="0" cy="365252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6532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F0945FB-EFEC-48EB-AD46-A0C99E46DC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3718" y="305728"/>
            <a:ext cx="12008282" cy="581802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Решите задачу: </a:t>
            </a:r>
          </a:p>
          <a:p>
            <a:pPr marL="0" indent="0" algn="ctr">
              <a:buNone/>
            </a:pPr>
            <a: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Девочка собрала 72 ромашки. Васильков – в 8 раз меньше. Сколько всего цветов собрала девочка? </a:t>
            </a:r>
          </a:p>
          <a:p>
            <a:pPr marL="0" indent="0" algn="ctr">
              <a:buNone/>
            </a:pPr>
            <a:r>
              <a:rPr lang="ru-RU" sz="9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80   9   81 </a:t>
            </a:r>
          </a:p>
        </p:txBody>
      </p:sp>
    </p:spTree>
    <p:extLst>
      <p:ext uri="{BB962C8B-B14F-4D97-AF65-F5344CB8AC3E}">
        <p14:creationId xmlns:p14="http://schemas.microsoft.com/office/powerpoint/2010/main" val="49566120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190</Words>
  <Application>Microsoft Office PowerPoint</Application>
  <PresentationFormat>Широкоэкранный</PresentationFormat>
  <Paragraphs>46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Arial Black</vt:lpstr>
      <vt:lpstr>Calibri</vt:lpstr>
      <vt:lpstr>Calibri Light</vt:lpstr>
      <vt:lpstr>Times New Roman</vt:lpstr>
      <vt:lpstr>Тема Office</vt:lpstr>
      <vt:lpstr>13 мая </vt:lpstr>
      <vt:lpstr>Правила: </vt:lpstr>
      <vt:lpstr>Выберите  число, в котором 7 десятков и 3 единицы: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 декабря</dc:title>
  <dc:creator>m28983</dc:creator>
  <cp:lastModifiedBy>Пользователь</cp:lastModifiedBy>
  <cp:revision>13</cp:revision>
  <dcterms:created xsi:type="dcterms:W3CDTF">2020-12-09T17:01:36Z</dcterms:created>
  <dcterms:modified xsi:type="dcterms:W3CDTF">2021-05-13T11:38:10Z</dcterms:modified>
</cp:coreProperties>
</file>