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61" r:id="rId5"/>
    <p:sldId id="260" r:id="rId6"/>
    <p:sldId id="258" r:id="rId7"/>
    <p:sldId id="272" r:id="rId8"/>
    <p:sldId id="271" r:id="rId9"/>
    <p:sldId id="270" r:id="rId10"/>
    <p:sldId id="269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3ac7a2ce6b55da1.jpg"/>
          <p:cNvPicPr>
            <a:picLocks noChangeAspect="1"/>
          </p:cNvPicPr>
          <p:nvPr/>
        </p:nvPicPr>
        <p:blipFill>
          <a:blip r:embed="rId2" cstate="print"/>
          <a:srcRect l="13622" r="2569"/>
          <a:stretch>
            <a:fillRect/>
          </a:stretch>
        </p:blipFill>
        <p:spPr>
          <a:xfrm>
            <a:off x="-52179" y="0"/>
            <a:ext cx="919618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0"/>
            <a:ext cx="7920880" cy="29238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000" b="1" dirty="0" smtClean="0">
                <a:ln/>
                <a:solidFill>
                  <a:schemeClr val="accent3"/>
                </a:solidFill>
                <a:latin typeface="Bookman Old Style" pitchFamily="18" charset="0"/>
              </a:rPr>
              <a:t/>
            </a:r>
            <a:br>
              <a:rPr lang="ru-RU" sz="4000" b="1" dirty="0" smtClean="0">
                <a:ln/>
                <a:solidFill>
                  <a:schemeClr val="accent3"/>
                </a:solidFill>
                <a:latin typeface="Bookman Old Style" pitchFamily="18" charset="0"/>
              </a:rPr>
            </a:br>
            <a:r>
              <a:rPr lang="ru-RU" sz="4800" b="1" dirty="0" smtClean="0">
                <a:ln/>
                <a:solidFill>
                  <a:schemeClr val="accent3"/>
                </a:solidFill>
                <a:latin typeface="Bookman Old Style" pitchFamily="18" charset="0"/>
              </a:rPr>
              <a:t>     </a:t>
            </a:r>
            <a:r>
              <a:rPr lang="ru-RU" sz="4800" b="1" dirty="0" smtClean="0">
                <a:ln/>
                <a:solidFill>
                  <a:srgbClr val="00B050"/>
                </a:solidFill>
                <a:latin typeface="Bookman Old Style" pitchFamily="18" charset="0"/>
              </a:rPr>
              <a:t>Игра –викторина      «Известные картины»</a:t>
            </a:r>
            <a:br>
              <a:rPr lang="ru-RU" sz="4800" b="1" dirty="0" smtClean="0">
                <a:ln/>
                <a:solidFill>
                  <a:srgbClr val="00B050"/>
                </a:solidFill>
                <a:latin typeface="Bookman Old Style" pitchFamily="18" charset="0"/>
              </a:rPr>
            </a:br>
            <a:endParaRPr lang="ru-RU" sz="4800" b="1" dirty="0">
              <a:ln/>
              <a:solidFill>
                <a:srgbClr val="00B05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3861048"/>
            <a:ext cx="4572000" cy="646331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Г.И. Данилова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11 класс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5589240"/>
            <a:ext cx="5184576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Автор: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Салпагарова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 Людмила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Казиевна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, 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учитель МХК МКОУ «СОШ а. Верхний Учкулан»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 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2021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г.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3ac7a2ce6b55da1.jpg"/>
          <p:cNvPicPr>
            <a:picLocks noChangeAspect="1"/>
          </p:cNvPicPr>
          <p:nvPr/>
        </p:nvPicPr>
        <p:blipFill>
          <a:blip r:embed="rId2" cstate="print"/>
          <a:srcRect l="13622" r="2569"/>
          <a:stretch>
            <a:fillRect/>
          </a:stretch>
        </p:blipFill>
        <p:spPr>
          <a:xfrm>
            <a:off x="-52179" y="0"/>
            <a:ext cx="919618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332656"/>
            <a:ext cx="889248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Угадать название картины по трём подсказкам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908720"/>
            <a:ext cx="4320480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1. Море, шторм, девять…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7" name="Рисунок 6" descr="SYwRM_-5a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412776"/>
            <a:ext cx="6768752" cy="507656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979712" y="1700808"/>
            <a:ext cx="5292080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  И.К. Айвазовский «Девятый вал»</a:t>
            </a:r>
            <a:b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</a:b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3ac7a2ce6b55da1.jpg"/>
          <p:cNvPicPr>
            <a:picLocks noChangeAspect="1"/>
          </p:cNvPicPr>
          <p:nvPr/>
        </p:nvPicPr>
        <p:blipFill>
          <a:blip r:embed="rId2" cstate="print"/>
          <a:srcRect l="13622" r="2569"/>
          <a:stretch>
            <a:fillRect/>
          </a:stretch>
        </p:blipFill>
        <p:spPr>
          <a:xfrm>
            <a:off x="-52179" y="0"/>
            <a:ext cx="919618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260648"/>
            <a:ext cx="3905236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2. Рожь, работницы, серп…</a:t>
            </a:r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" name="Рисунок 5" descr="455090_origin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620688"/>
            <a:ext cx="4888992" cy="60777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55776" y="980728"/>
            <a:ext cx="4612160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А.Г. Венецианов «На жатве. Лето»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3ac7a2ce6b55da1.jpg"/>
          <p:cNvPicPr>
            <a:picLocks noChangeAspect="1"/>
          </p:cNvPicPr>
          <p:nvPr/>
        </p:nvPicPr>
        <p:blipFill>
          <a:blip r:embed="rId2" cstate="print"/>
          <a:srcRect l="13622" r="2569"/>
          <a:stretch>
            <a:fillRect/>
          </a:stretch>
        </p:blipFill>
        <p:spPr>
          <a:xfrm>
            <a:off x="-52179" y="0"/>
            <a:ext cx="919618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188640"/>
            <a:ext cx="5557932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3.Невеста, купчиха, жених в мундире</a:t>
            </a:r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…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" name="Рисунок 5" descr="1024px-Pavel_Fedotov_-_Сватовство_майора_-_Google_Art_Proje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764704"/>
            <a:ext cx="7602376" cy="590057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51720" y="1268760"/>
            <a:ext cx="5279009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П.А. Федотов «Сватовство майора»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3ac7a2ce6b55da1.jpg"/>
          <p:cNvPicPr>
            <a:picLocks noChangeAspect="1"/>
          </p:cNvPicPr>
          <p:nvPr/>
        </p:nvPicPr>
        <p:blipFill>
          <a:blip r:embed="rId2" cstate="print"/>
          <a:srcRect l="13622" r="2569"/>
          <a:stretch>
            <a:fillRect/>
          </a:stretch>
        </p:blipFill>
        <p:spPr>
          <a:xfrm>
            <a:off x="-52179" y="0"/>
            <a:ext cx="919618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188640"/>
            <a:ext cx="377379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4. Пустыня, ветка, часы…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" name="Рисунок 5" descr="Salvador_Dali_Pictorial_art_The_Persistence_of_536277_2048x15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692696"/>
            <a:ext cx="7968885" cy="59766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91680" y="908720"/>
            <a:ext cx="5913798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Сальвадор Дали «Постоянство памяти»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ac7a2ce6b55d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086" r="3243"/>
          <a:stretch>
            <a:fillRect/>
          </a:stretch>
        </p:blipFill>
        <p:spPr>
          <a:xfrm>
            <a:off x="-1" y="0"/>
            <a:ext cx="918102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188640"/>
            <a:ext cx="5299849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5. Неизвестная, сарафан, кокошник…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" name="Рисунок 5" descr="1256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620688"/>
            <a:ext cx="4903440" cy="61293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95736" y="692696"/>
            <a:ext cx="4752528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И.П. Аргунов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«Портрет крестьянки </a:t>
            </a:r>
            <a:b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            в русском костюме»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ac7a2ce6b55d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086" r="3243"/>
          <a:stretch>
            <a:fillRect/>
          </a:stretch>
        </p:blipFill>
        <p:spPr>
          <a:xfrm>
            <a:off x="-1" y="0"/>
            <a:ext cx="918102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188640"/>
            <a:ext cx="5335115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6.Просёлочная дорога, путник, поля…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" name="Рисунок 5" descr="bg3-3-1920x10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124744"/>
            <a:ext cx="8540441" cy="48039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83768" y="1412776"/>
            <a:ext cx="4272323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И.И. Левитан «</a:t>
            </a:r>
            <a:r>
              <a:rPr lang="ru-RU" sz="28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Владимирка</a:t>
            </a: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ac7a2ce6b55d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086" r="3243"/>
          <a:stretch>
            <a:fillRect/>
          </a:stretch>
        </p:blipFill>
        <p:spPr>
          <a:xfrm>
            <a:off x="-1" y="0"/>
            <a:ext cx="918102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95536" y="188640"/>
            <a:ext cx="5343129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7. Деревья, еда, обнажённая фигура…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" name="Рисунок 5" descr="Pictorial_art_Edouard_3870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764704"/>
            <a:ext cx="7550726" cy="58670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95736" y="1124744"/>
            <a:ext cx="4879862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Эдуард Мане «Завтрак на траве»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ac7a2ce6b55d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086" r="3243"/>
          <a:stretch>
            <a:fillRect/>
          </a:stretch>
        </p:blipFill>
        <p:spPr>
          <a:xfrm>
            <a:off x="-1" y="0"/>
            <a:ext cx="918102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467544" y="188640"/>
            <a:ext cx="4349268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8.Балет, пачка, голубой цвет…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" name="Рисунок 5" descr="s12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692696"/>
            <a:ext cx="6192688" cy="603061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79712" y="908720"/>
            <a:ext cx="5254965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Эдгар Дега «Голубые танцовщицы»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ac7a2ce6b55d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086" r="3243"/>
          <a:stretch>
            <a:fillRect/>
          </a:stretch>
        </p:blipFill>
        <p:spPr>
          <a:xfrm>
            <a:off x="-1" y="0"/>
            <a:ext cx="918102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188640"/>
            <a:ext cx="335220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9. Берёзы, снег, тени…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" name="Рисунок 5" descr="image002-696x11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620688"/>
            <a:ext cx="3512839" cy="60212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59832" y="836712"/>
            <a:ext cx="3363421" cy="95410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       И.Э.Грабарь </a:t>
            </a:r>
            <a:b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«Февральская лазурь»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ac7a2ce6b55d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086" r="3243"/>
          <a:stretch>
            <a:fillRect/>
          </a:stretch>
        </p:blipFill>
        <p:spPr>
          <a:xfrm>
            <a:off x="-1" y="0"/>
            <a:ext cx="918102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260648"/>
            <a:ext cx="5149167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10. Красные фигуры, холм, пляска…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" name="Рисунок 5" descr="slide-16.jpg"/>
          <p:cNvPicPr>
            <a:picLocks noChangeAspect="1"/>
          </p:cNvPicPr>
          <p:nvPr/>
        </p:nvPicPr>
        <p:blipFill>
          <a:blip r:embed="rId3" cstate="print"/>
          <a:srcRect l="23468" t="6784" r="2705" b="4726"/>
          <a:stretch>
            <a:fillRect/>
          </a:stretch>
        </p:blipFill>
        <p:spPr>
          <a:xfrm>
            <a:off x="539552" y="1052736"/>
            <a:ext cx="8145276" cy="54726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71800" y="1484784"/>
            <a:ext cx="3539752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Анри </a:t>
            </a:r>
            <a:r>
              <a:rPr lang="ru-RU" sz="28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Матисс</a:t>
            </a: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 «Танец»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159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Люда</dc:creator>
  <cp:lastModifiedBy>Люда</cp:lastModifiedBy>
  <cp:revision>21</cp:revision>
  <dcterms:created xsi:type="dcterms:W3CDTF">2019-05-10T17:17:39Z</dcterms:created>
  <dcterms:modified xsi:type="dcterms:W3CDTF">2021-05-27T21:44:10Z</dcterms:modified>
</cp:coreProperties>
</file>