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3" r:id="rId8"/>
    <p:sldId id="264" r:id="rId9"/>
    <p:sldId id="26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75" autoAdjust="0"/>
  </p:normalViewPr>
  <p:slideViewPr>
    <p:cSldViewPr snapToGrid="0">
      <p:cViewPr varScale="1">
        <p:scale>
          <a:sx n="85" d="100"/>
          <a:sy n="85" d="100"/>
        </p:scale>
        <p:origin x="3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56DC-F69C-48C9-928B-111AA63FDD4C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D64F-91B7-4F6F-A6A3-478AB869D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0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56DC-F69C-48C9-928B-111AA63FDD4C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D64F-91B7-4F6F-A6A3-478AB869D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622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56DC-F69C-48C9-928B-111AA63FDD4C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D64F-91B7-4F6F-A6A3-478AB869D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644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56DC-F69C-48C9-928B-111AA63FDD4C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D64F-91B7-4F6F-A6A3-478AB869D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672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56DC-F69C-48C9-928B-111AA63FDD4C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D64F-91B7-4F6F-A6A3-478AB869D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819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56DC-F69C-48C9-928B-111AA63FDD4C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D64F-91B7-4F6F-A6A3-478AB869D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770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56DC-F69C-48C9-928B-111AA63FDD4C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D64F-91B7-4F6F-A6A3-478AB869D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70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56DC-F69C-48C9-928B-111AA63FDD4C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D64F-91B7-4F6F-A6A3-478AB869D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496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56DC-F69C-48C9-928B-111AA63FDD4C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D64F-91B7-4F6F-A6A3-478AB869D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447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56DC-F69C-48C9-928B-111AA63FDD4C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D64F-91B7-4F6F-A6A3-478AB869D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8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56DC-F69C-48C9-928B-111AA63FDD4C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ED64F-91B7-4F6F-A6A3-478AB869D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77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B56DC-F69C-48C9-928B-111AA63FDD4C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ED64F-91B7-4F6F-A6A3-478AB869DC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66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88579" y="619921"/>
            <a:ext cx="62597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rgbClr val="7030A0"/>
                </a:solidFill>
                <a:effectLst/>
              </a:rPr>
              <a:t>Present Simple Tense</a:t>
            </a:r>
            <a:endParaRPr lang="ru-RU" sz="5400" b="1" cap="none" spc="0" dirty="0">
              <a:ln/>
              <a:solidFill>
                <a:srgbClr val="7030A0"/>
              </a:solidFill>
              <a:effectLst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929339F-33EF-4A35-9B03-B42A4E4B005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25" y="1733222"/>
            <a:ext cx="1962150" cy="377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B68AFB9-AEB5-48FC-A04D-A7EF3F49A55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19234" y="2949399"/>
            <a:ext cx="2900186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196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361151"/>
              </p:ext>
            </p:extLst>
          </p:nvPr>
        </p:nvGraphicFramePr>
        <p:xfrm>
          <a:off x="909706" y="720912"/>
          <a:ext cx="10372588" cy="533666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372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266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Настоящее простое время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Обозначает регулярное действие, то, что происходит постоянно, каждый день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Указатели времени: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usually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обычно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every day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каждый день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often – 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always – 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всегда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sometimes – 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иногда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Вспомогательные глаголы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(в 3-ем лице, </a:t>
                      </a:r>
                      <a:r>
                        <a:rPr lang="ru-RU" sz="24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ед.ч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Употребляются только в  вопросительных и отрицательных предложениях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8710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Рисунок 1" descr="пол">
            <a:extLst>
              <a:ext uri="{FF2B5EF4-FFF2-40B4-BE49-F238E27FC236}">
                <a16:creationId xmlns:a16="http://schemas.microsoft.com/office/drawing/2014/main" id="{47E9BFC4-8BE5-4281-A171-20DD23A6D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0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>
            <a:extLst>
              <a:ext uri="{FF2B5EF4-FFF2-40B4-BE49-F238E27FC236}">
                <a16:creationId xmlns:a16="http://schemas.microsoft.com/office/drawing/2014/main" id="{5DFAAD30-E8F8-4F00-A7A9-CF6236808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09775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Рисунок 8" descr="подл">
            <a:extLst>
              <a:ext uri="{FF2B5EF4-FFF2-40B4-BE49-F238E27FC236}">
                <a16:creationId xmlns:a16="http://schemas.microsoft.com/office/drawing/2014/main" id="{0585C254-C559-4F06-B1C4-C02357A69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Рисунок 9" descr="сказ">
            <a:extLst>
              <a:ext uri="{FF2B5EF4-FFF2-40B4-BE49-F238E27FC236}">
                <a16:creationId xmlns:a16="http://schemas.microsoft.com/office/drawing/2014/main" id="{66EE2A94-4233-4353-9D41-6928D2B25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197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Рисунок 10" descr="подл">
            <a:extLst>
              <a:ext uri="{FF2B5EF4-FFF2-40B4-BE49-F238E27FC236}">
                <a16:creationId xmlns:a16="http://schemas.microsoft.com/office/drawing/2014/main" id="{AEA6468E-CCC8-4D37-BD56-92D799E2C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Рисунок 11" descr="сказ">
            <a:extLst>
              <a:ext uri="{FF2B5EF4-FFF2-40B4-BE49-F238E27FC236}">
                <a16:creationId xmlns:a16="http://schemas.microsoft.com/office/drawing/2014/main" id="{733411E5-C394-4DCD-B801-76CEEEDC1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20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Рисунок 18" descr="подл">
            <a:extLst>
              <a:ext uri="{FF2B5EF4-FFF2-40B4-BE49-F238E27FC236}">
                <a16:creationId xmlns:a16="http://schemas.microsoft.com/office/drawing/2014/main" id="{4CF9A179-2C66-425A-91A9-741EF5DAF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Рисунок 19" descr="сказ">
            <a:extLst>
              <a:ext uri="{FF2B5EF4-FFF2-40B4-BE49-F238E27FC236}">
                <a16:creationId xmlns:a16="http://schemas.microsoft.com/office/drawing/2014/main" id="{9E6767DC-EFF3-46EE-A21D-40F2099BA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197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Рисунок 20" descr="подл">
            <a:extLst>
              <a:ext uri="{FF2B5EF4-FFF2-40B4-BE49-F238E27FC236}">
                <a16:creationId xmlns:a16="http://schemas.microsoft.com/office/drawing/2014/main" id="{36A5E4EA-1ECA-4859-8EB3-EF3F50A7D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57250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Рисунок 21" descr="сказ">
            <a:extLst>
              <a:ext uri="{FF2B5EF4-FFF2-40B4-BE49-F238E27FC236}">
                <a16:creationId xmlns:a16="http://schemas.microsoft.com/office/drawing/2014/main" id="{A2FDF947-38DD-4445-ADAC-2260393DE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197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Рисунок 28" descr="подл">
            <a:extLst>
              <a:ext uri="{FF2B5EF4-FFF2-40B4-BE49-F238E27FC236}">
                <a16:creationId xmlns:a16="http://schemas.microsoft.com/office/drawing/2014/main" id="{3567D571-D204-4F74-A2B6-81C391758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Рисунок 29" descr="сказ">
            <a:extLst>
              <a:ext uri="{FF2B5EF4-FFF2-40B4-BE49-F238E27FC236}">
                <a16:creationId xmlns:a16="http://schemas.microsoft.com/office/drawing/2014/main" id="{06B9F03F-9C48-469D-8345-93704807E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197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Рисунок 30" descr="подл">
            <a:extLst>
              <a:ext uri="{FF2B5EF4-FFF2-40B4-BE49-F238E27FC236}">
                <a16:creationId xmlns:a16="http://schemas.microsoft.com/office/drawing/2014/main" id="{4DD8E431-F569-4B4C-BECD-00E30D408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200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31" descr="сказ">
            <a:extLst>
              <a:ext uri="{FF2B5EF4-FFF2-40B4-BE49-F238E27FC236}">
                <a16:creationId xmlns:a16="http://schemas.microsoft.com/office/drawing/2014/main" id="{333FE556-635A-4609-80A0-BCDD9BC1D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1975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Group 64">
            <a:extLst>
              <a:ext uri="{FF2B5EF4-FFF2-40B4-BE49-F238E27FC236}">
                <a16:creationId xmlns:a16="http://schemas.microsoft.com/office/drawing/2014/main" id="{CF9AB554-E743-402F-8DE3-41F7A6E5E0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4264292"/>
              </p:ext>
            </p:extLst>
          </p:nvPr>
        </p:nvGraphicFramePr>
        <p:xfrm>
          <a:off x="1782410" y="554807"/>
          <a:ext cx="8785225" cy="5748385"/>
        </p:xfrm>
        <a:graphic>
          <a:graphicData uri="http://schemas.openxmlformats.org/drawingml/2006/table">
            <a:tbl>
              <a:tblPr/>
              <a:tblGrid>
                <a:gridCol w="2928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7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8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Positive 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Negative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Interrogative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02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V,   V+-s,-es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I                  read.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She             read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s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n-US" sz="2400" b="0" i="0" u="sng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It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We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You            read.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They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Arial" charset="0"/>
                        </a:rPr>
                        <a:t>Example: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We often read books.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She swim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s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well.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do/does not + V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I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We     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do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not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You       read.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They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She    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do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es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not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It            read.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Arial" charset="0"/>
                        </a:rPr>
                        <a:t>Example: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 do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es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not 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play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football.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Do/Does not + V 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 I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 we</a:t>
                      </a:r>
                      <a:endParaRPr kumimoji="0" lang="en-US" sz="2400" b="0" i="0" u="sng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Do        you read 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  they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  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Do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es 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she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read?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</a:rPr>
                        <a:t>              it</a:t>
                      </a:r>
                      <a:endParaRPr kumimoji="0" lang="en-US" sz="2400" b="0" i="0" u="sng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Arial" charset="0"/>
                        </a:rPr>
                        <a:t>Example: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 you learn well?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es 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she 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</a:rPr>
                        <a:t>work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?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Правая фигурная скобка 1">
            <a:extLst>
              <a:ext uri="{FF2B5EF4-FFF2-40B4-BE49-F238E27FC236}">
                <a16:creationId xmlns:a16="http://schemas.microsoft.com/office/drawing/2014/main" id="{361C1237-3589-463E-A7BD-F2EAFA153D5D}"/>
              </a:ext>
            </a:extLst>
          </p:cNvPr>
          <p:cNvSpPr/>
          <p:nvPr/>
        </p:nvSpPr>
        <p:spPr>
          <a:xfrm>
            <a:off x="2630310" y="2111022"/>
            <a:ext cx="293512" cy="1140178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8" name="Правая фигурная скобка 17">
            <a:extLst>
              <a:ext uri="{FF2B5EF4-FFF2-40B4-BE49-F238E27FC236}">
                <a16:creationId xmlns:a16="http://schemas.microsoft.com/office/drawing/2014/main" id="{5C0398A7-A2E9-4C1E-B643-306972757E4B}"/>
              </a:ext>
            </a:extLst>
          </p:cNvPr>
          <p:cNvSpPr/>
          <p:nvPr/>
        </p:nvSpPr>
        <p:spPr>
          <a:xfrm>
            <a:off x="5277555" y="3428999"/>
            <a:ext cx="293512" cy="1075268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Левая фигурная скобка 2">
            <a:extLst>
              <a:ext uri="{FF2B5EF4-FFF2-40B4-BE49-F238E27FC236}">
                <a16:creationId xmlns:a16="http://schemas.microsoft.com/office/drawing/2014/main" id="{67428A71-44C2-4A9C-852F-B3CE2003015E}"/>
              </a:ext>
            </a:extLst>
          </p:cNvPr>
          <p:cNvSpPr/>
          <p:nvPr/>
        </p:nvSpPr>
        <p:spPr>
          <a:xfrm>
            <a:off x="8624713" y="3251200"/>
            <a:ext cx="180622" cy="1253067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688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169994" y="712633"/>
            <a:ext cx="7178723" cy="489364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№1. Сделай предложения отрицательными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 live in London.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He likes to drink coffee.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You get up at 7 o’clock.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Doctors go to hospital.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My sister goes to school every day.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№2. Сделай предложения утвердительными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Foxes don’t live in the forest.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My sister doesn’t make her bed every day.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 don’t do exercises every day.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My brother doesn’t work at school.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We don’t play the piano every day.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067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2323" y="735085"/>
            <a:ext cx="9376012" cy="52295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№3. Спишите предложение и подчеркните слово с ошибкой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 take a shower at 7 o’clock.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do she come home?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She don’t skate every winter.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does my homework every day.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Does you like to sing?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№4. Составь предложение из слов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live, where, she, does ?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don’t, baseball, play, I.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to, likes, she, books, read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Monday, go, the, I, swimming pool, to, every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doesn’t, TV, she, watch, like, to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834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7708" y="434334"/>
            <a:ext cx="9736584" cy="598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№5. Составь общий и специальный вопросы к предложениям: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go to school at 8 o’clock every day.</a:t>
            </a: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Nick plays football in the gym on Sundays.</a:t>
            </a: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They read books every evening.</a:t>
            </a: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buy milk every Thursday.</a:t>
            </a: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She works at college.</a:t>
            </a: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№6. Откройте скобки и напишите глаголы в правильной форме. </a:t>
            </a:r>
            <a:endParaRPr lang="ru-RU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One fly … (to fly) , two flies … 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(to fly).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One girl … (to cry), four girls … 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(to cry).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When a wolf … (to see) the moon, it … 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(to begin) to howl.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Wolves and sheep … (to be) never friends. </a:t>
            </a: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Our hens … (to lay) a lot of eggs. </a:t>
            </a: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Boys … (to fight) and… (to shout). </a:t>
            </a: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That boy … (to try) to catch some balls. </a:t>
            </a:r>
            <a:endParaRPr lang="ru-RU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These girls … (to try) to run away from an angry turkey.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one goose … (to have) one tooth, how many teeth … 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(to have) thirteen geese?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127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3015" y="1197005"/>
            <a:ext cx="10017456" cy="42805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№7. Вставьте глаголы из скобок в форме Present </a:t>
            </a:r>
            <a:r>
              <a:rPr lang="ru-RU" sz="2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Simple</a:t>
            </a:r>
            <a:r>
              <a:rPr lang="ru-RU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 ________ (get)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up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at 7.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 ________ (have) his English lesson every day.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________ (speak) English to his friends.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 ________ (play) board games in the afternoon.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Sometimes he ________ (swim) in the lake.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often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________ (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hiking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 sometimes ________ (sit) by the camp fire in the evenings.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 never ________ (go) on a trip without his friends.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44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5676" y="813283"/>
            <a:ext cx="9603476" cy="457689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№8. </a:t>
            </a:r>
            <a:r>
              <a:rPr lang="ru-RU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Вставьте глаголы в</a:t>
            </a: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Present Simple.  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go, like, love, watch, read, like, walk, come, do, watch 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My name's </a:t>
            </a:r>
            <a:r>
              <a:rPr lang="en-US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Pavel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In the evening I usually (1) ____ my homework.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Then I (2) ______ TV or video.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(3) _____ action films! They are super!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Then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 (4) ______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my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dog.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After that I (5) _____ home, (6)____ a book and (7) _____ to bed.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My sister is little. She doesn't (8) _____ action films.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She (9) ___________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cartoons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She (10) ___________ them </a:t>
            </a:r>
            <a:r>
              <a:rPr lang="ru-RU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every</a:t>
            </a:r>
            <a:r>
              <a: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day.</a:t>
            </a: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630555" algn="l"/>
                <a:tab pos="2771775" algn="l"/>
              </a:tabLst>
            </a:pP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473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290" y="1375728"/>
            <a:ext cx="7982234" cy="500566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78064" y="668874"/>
            <a:ext cx="7420686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№8. </a:t>
            </a: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Составьте предложения</a:t>
            </a:r>
            <a:r>
              <a:rPr lang="ru-RU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</a:t>
            </a:r>
            <a:r>
              <a:rPr lang="en-U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Present Simple.  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616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772</Words>
  <Application>Microsoft Office PowerPoint</Application>
  <PresentationFormat>Широкоэкранный</PresentationFormat>
  <Paragraphs>114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Vornina MV</dc:creator>
  <cp:lastModifiedBy>ncfd@mail.ru</cp:lastModifiedBy>
  <cp:revision>1</cp:revision>
  <dcterms:created xsi:type="dcterms:W3CDTF">2021-06-15T05:59:28Z</dcterms:created>
  <dcterms:modified xsi:type="dcterms:W3CDTF">2021-06-15T17:27:07Z</dcterms:modified>
</cp:coreProperties>
</file>