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63" r:id="rId5"/>
    <p:sldId id="261" r:id="rId6"/>
    <p:sldId id="260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51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469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25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74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17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44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826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07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19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592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8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72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1971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792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0034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08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582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33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52FFD2-345C-4E7F-81DA-775B45CCF1C9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511E7C6-1F62-4B6A-8D9B-7A84202AE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262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u="sng" smtClean="0">
                <a:solidFill>
                  <a:srgbClr val="FF0000"/>
                </a:solidFill>
                <a:latin typeface="Arial Black" panose="020B0A04020102020204" pitchFamily="34" charset="0"/>
              </a:rPr>
              <a:t>«Игра в Ассоциации»</a:t>
            </a:r>
            <a:endParaRPr lang="ru-RU" u="sng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09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78" y="-354875"/>
            <a:ext cx="9616785" cy="7212875"/>
          </a:xfrm>
        </p:spPr>
      </p:pic>
    </p:spTree>
    <p:extLst>
      <p:ext uri="{BB962C8B-B14F-4D97-AF65-F5344CB8AC3E}">
        <p14:creationId xmlns:p14="http://schemas.microsoft.com/office/powerpoint/2010/main" val="3116944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mmedia.ozone.ru/multimedia/10221492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521" y="-271330"/>
            <a:ext cx="8280875" cy="733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378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zbukivedia.ru/wa-data/public/shop/products/55/47/14755/images/36682/36682.97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979" y="-280275"/>
            <a:ext cx="8323604" cy="729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661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662775/9ddc625b-10a8-4bdf-86f1-1e6f1886b4cc/s120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594" y="91391"/>
            <a:ext cx="8737111" cy="655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914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92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0318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091" y="-746388"/>
            <a:ext cx="6734086" cy="7604388"/>
          </a:xfrm>
        </p:spPr>
      </p:pic>
    </p:spTree>
    <p:extLst>
      <p:ext uri="{BB962C8B-B14F-4D97-AF65-F5344CB8AC3E}">
        <p14:creationId xmlns:p14="http://schemas.microsoft.com/office/powerpoint/2010/main" val="1340171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i.pinimg.com/736x/87/4c/40/874c4099c6532ebf13d574a3b28f315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196" y="-664437"/>
            <a:ext cx="6469167" cy="752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292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mg.newfrog.com/products/1/8/7/187731.02/187731.02-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18" y="273464"/>
            <a:ext cx="2078631" cy="207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lagmama.ru/forum/uploads/monthly_11_2017/post-1315-15104704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203" y="2116321"/>
            <a:ext cx="1793318" cy="152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ÐµÐ»Ð¸ÐºÐ¾Ð»ÐµÐ¿Ð½Ð°Ñ Ð¸Ð´ÐµÑ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620" y="2254072"/>
            <a:ext cx="2263209" cy="169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greenandgrowing.org/wp-content/uploads/2017/05/hot-cup-te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991" y="358924"/>
            <a:ext cx="2348954" cy="146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o.aolcdn.com/images/dims3/GLOB/legacy_thumbnail/1200x630/format/jpg/quality/85/http%3A%2F%2Fi.huffpost.com%2Fgen%2F1532348%2Fimages%2Fn-THE-MAIN-INGREDIENTS-628x3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943" y="264736"/>
            <a:ext cx="2655992" cy="139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avatars.mds.yandex.net/get-pdb/194708/fe754744-ffcb-4950-9bfa-1515b7479975/s1200?webp=fals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310" y="4857926"/>
            <a:ext cx="2597361" cy="169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wallbox.ru/resize/960x800/wallpapers/main/201138/eda-02e7329d4ee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457" y="4711144"/>
            <a:ext cx="2023144" cy="168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na-golovu.ru/wp-content/uploads/2018/02/28462_0-1024x68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4238"/>
            <a:ext cx="2446529" cy="162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pochemuha.ru/wp-content/uploads/2018/04/%D0%9F%D0%BE%D1%87%D0%B5%D0%BC%D1%83-%D0%BC%D0%BE%D1%80%D0%BE%D0%B7%D0%B8%D1%82-%D1%85%D0%BE%D0%BB%D0%BE%D0%B4%D0%B8%D0%BB%D1%8C%D0%BD%D0%B8%D0%BA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73" y="2812779"/>
            <a:ext cx="2200576" cy="166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cdn2.arhivurokov.ru/multiurok/html/2018/03/17/s_5aad683b202ad/862173_6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51" y="4829994"/>
            <a:ext cx="2056374" cy="178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cdn3.vectorstock.com/i/1000x1000/34/37/balls-of-yawn-and-needle-vector-493437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657" y="4787335"/>
            <a:ext cx="2473953" cy="22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itd0.mycdn.me/image?id=873030961711&amp;t=20&amp;plc=WEB&amp;tkn=*TfmszJz8lh3s0CK9d03FGkL3n0M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801" y="2512417"/>
            <a:ext cx="2759949" cy="137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81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4279" y="8624481"/>
            <a:ext cx="45719" cy="4340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 descr="https://group2-dou132.edusev.ru/uploads/25000/24944/section/556725/73ccb84d7b22.jpg?15540591038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9" y="-330189"/>
            <a:ext cx="1526679" cy="218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get-pdb/805781/5f6c9b7d-f361-4355-9a6f-f32c9dc3a20d/s1200?webp=fal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699" y="4135312"/>
            <a:ext cx="1767230" cy="249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rhivurokov.ru/kopilka/uploads/user_file_539fefa7943aa/user_file_539fefa7943aa_0_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9" y="3763147"/>
            <a:ext cx="2817110" cy="309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pict.belvedor.com/5/f4/5f417651467903c87e4e46dd8ed1ef8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696" y="205400"/>
            <a:ext cx="1728324" cy="172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nachalo4ka.ru/wp-content/uploads/2014/08/11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308" y="4688741"/>
            <a:ext cx="2119058" cy="192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pbs.twimg.com/media/Dj7Ks5MXgAEyfv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683" y="288003"/>
            <a:ext cx="2930067" cy="164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ds02.infourok.ru/uploads/ex/027d/0004bd6c-71ed6a9f/hello_html_6f342c6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567" y="4890"/>
            <a:ext cx="1884129" cy="252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avatars.mds.yandex.net/get-pdb/222892/fd551916-569c-4fea-9bd0-6c4907810d44/s1200?webp=fals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249" y="2199480"/>
            <a:ext cx="1930896" cy="187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static-eu.insales.ru/images/products/1/3526/200322502/5169c80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587" y="4644087"/>
            <a:ext cx="2041443" cy="198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www.bestmedicalsuppliesonsale.com/media/catalog/product/m/d/mds21462_hre0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062" y="2401097"/>
            <a:ext cx="2447307" cy="163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minsk.sp-zakupka.by/files/c25/c254b9d78c309e06b03072d63b603e48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936" y="2250674"/>
            <a:ext cx="2487591" cy="208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s://topsto-crimea.ru/images/detailed/96/327088-0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47" y="1933858"/>
            <a:ext cx="1756044" cy="193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s://static.onlinetrade.ru/img/items/b/zerkalo_dvustoronnee_kosmeticheskoe_nastolnoe_tatkraft_aphrodite_11144_reguliruemoe_s_uvelicheniem_s_odnoy_storoni_200_15sm_v_diametre._hromirovannaya_metallicheskaya_rama_v_tsvetnoy_korobke._3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539" y="165325"/>
            <a:ext cx="1979513" cy="197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s://demiart.ru/forum/uploads14/post-39889-1396383944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642" y="4656253"/>
            <a:ext cx="2797834" cy="197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s://c.pxhere.com/photos/1d/35/window_old_hut_kahl_mountains_winter_landscape_snowy-989112.jpg!d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349" y="2622849"/>
            <a:ext cx="1923136" cy="192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65333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187</TotalTime>
  <Words>5</Words>
  <Application>Microsoft Office PowerPoint</Application>
  <PresentationFormat>Широкоэкранный</PresentationFormat>
  <Paragraphs>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Century Gothic</vt:lpstr>
      <vt:lpstr>Wingdings 3</vt:lpstr>
      <vt:lpstr>Сектор</vt:lpstr>
      <vt:lpstr>«Игра в Ассоциации»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Ассоциации</dc:title>
  <dc:creator>vladimird918@gmail.com</dc:creator>
  <cp:lastModifiedBy>vladimird918@gmail.com</cp:lastModifiedBy>
  <cp:revision>12</cp:revision>
  <dcterms:created xsi:type="dcterms:W3CDTF">2019-05-20T13:13:43Z</dcterms:created>
  <dcterms:modified xsi:type="dcterms:W3CDTF">2019-06-09T16:04:24Z</dcterms:modified>
</cp:coreProperties>
</file>