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7" r:id="rId12"/>
    <p:sldId id="265" r:id="rId13"/>
    <p:sldId id="266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65" d="100"/>
          <a:sy n="65" d="100"/>
        </p:scale>
        <p:origin x="-36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265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4693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7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809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852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4412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25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359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344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90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927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5D93C-B40D-4FF4-8504-FC3AABAC068B}" type="datetimeFigureOut">
              <a:rPr lang="ru-RU" smtClean="0"/>
              <a:pPr/>
              <a:t>23.09.2021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E1763-B3AB-4683-BF14-9A48A67D6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769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1"/>
            <a:ext cx="7702624" cy="230425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Александр Сергеевич Пушкин </a:t>
            </a:r>
            <a:b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(06.06.1799 - 10.02.1837)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984" y="2000240"/>
            <a:ext cx="410445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8175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Величайший русский поэт и писатель, родоначальник новой русской литературы, создатель русского литературного языка. Окончил Царскосельский (Александровский) лицей (1817). В 1820 году под видом служебного перемещения был сослан на юг (</a:t>
            </a:r>
            <a:r>
              <a:rPr lang="ru-RU" dirty="0" err="1" smtClean="0">
                <a:effectLst/>
                <a:latin typeface="Times New Roman"/>
                <a:ea typeface="Times New Roman"/>
                <a:cs typeface="Times New Roman"/>
              </a:rPr>
              <a:t>Екатеринослав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, Кавказ, Крым, Кишинев, Одесса). В 1824 году уволен со службы и выслан в село Михайловское под полицейский надзор до 1826 года. Скончался от раны, полученной на дуэли. 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278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284117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effectLst/>
                <a:latin typeface="Times New Roman"/>
                <a:ea typeface="Times New Roman"/>
              </a:rPr>
              <a:t>Александр Сергеевич Пушкин с гордостью относился к своей родословной, как по линии отца, так и по линии матери. Хроника жизни предков поэта тесно переплеталась с героическим прошлым государства Российского. </a:t>
            </a:r>
            <a:endParaRPr lang="ru-RU" dirty="0"/>
          </a:p>
        </p:txBody>
      </p:sp>
      <p:sp>
        <p:nvSpPr>
          <p:cNvPr id="4" name="AutoShape 2" descr="https://dev.cbs-vao.ru/media/photos/2015/05/28/x_658545c5.jpg"/>
          <p:cNvSpPr>
            <a:spLocks noChangeAspect="1" noChangeArrowheads="1"/>
          </p:cNvSpPr>
          <p:nvPr/>
        </p:nvSpPr>
        <p:spPr bwMode="auto">
          <a:xfrm>
            <a:off x="155575" y="-2667000"/>
            <a:ext cx="461962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http://newsmir.info/img/p/1/8/80/7972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4300"/>
            <a:ext cx="2650405" cy="3242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04930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3553" y="374707"/>
            <a:ext cx="8280920" cy="568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ru-RU" sz="3200" dirty="0">
                <a:solidFill>
                  <a:prstClr val="black"/>
                </a:solidFill>
                <a:latin typeface="Times New Roman"/>
                <a:ea typeface="Times New Roman"/>
              </a:rPr>
              <a:t>В одном из стихотворений Пушкин написал</a:t>
            </a:r>
            <a:r>
              <a:rPr lang="ru-RU" sz="3200" dirty="0" smtClean="0">
                <a:solidFill>
                  <a:prstClr val="black"/>
                </a:solidFill>
                <a:latin typeface="Times New Roman"/>
                <a:ea typeface="Times New Roman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3200" dirty="0" smtClean="0">
              <a:effectLst/>
              <a:latin typeface="Courier New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dirty="0" smtClean="0">
                <a:effectLst/>
                <a:latin typeface="Courier New"/>
                <a:ea typeface="Times New Roman"/>
                <a:cs typeface="Times New Roman"/>
              </a:rPr>
              <a:t>Не торговал мой дед блинами,</a:t>
            </a:r>
            <a:r>
              <a:rPr lang="ru-RU" sz="3200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dirty="0" smtClean="0">
                <a:effectLst/>
                <a:latin typeface="Courier New"/>
                <a:ea typeface="Times New Roman"/>
                <a:cs typeface="Times New Roman"/>
              </a:rPr>
              <a:t>Не ваксил царских </a:t>
            </a:r>
            <a:r>
              <a:rPr lang="ru-RU" sz="3200" dirty="0" err="1" smtClean="0">
                <a:effectLst/>
                <a:latin typeface="Courier New"/>
                <a:ea typeface="Times New Roman"/>
                <a:cs typeface="Times New Roman"/>
              </a:rPr>
              <a:t>сапогов</a:t>
            </a:r>
            <a:r>
              <a:rPr lang="ru-RU" sz="3200" dirty="0" smtClean="0">
                <a:effectLst/>
                <a:latin typeface="Courier New"/>
                <a:ea typeface="Times New Roman"/>
                <a:cs typeface="Times New Roman"/>
              </a:rPr>
              <a:t>, 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dirty="0" smtClean="0">
                <a:effectLst/>
                <a:latin typeface="Courier New"/>
                <a:ea typeface="Times New Roman"/>
                <a:cs typeface="Times New Roman"/>
              </a:rPr>
              <a:t>Не пел с придворными дьячками,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dirty="0" smtClean="0">
                <a:effectLst/>
                <a:latin typeface="Courier New"/>
                <a:ea typeface="Times New Roman"/>
                <a:cs typeface="Times New Roman"/>
              </a:rPr>
              <a:t>В князья не прыгал из хохлов…</a:t>
            </a:r>
            <a:endParaRPr lang="ru-RU" sz="3200" dirty="0">
              <a:ea typeface="Calibri"/>
              <a:cs typeface="Times New Roman"/>
            </a:endParaRPr>
          </a:p>
          <a:p>
            <a:endParaRPr lang="ru-RU" sz="3200" dirty="0" smtClean="0">
              <a:effectLst/>
              <a:latin typeface="Times New Roman"/>
              <a:ea typeface="Times New Roman"/>
            </a:endParaRPr>
          </a:p>
          <a:p>
            <a:pPr lvl="0" algn="just">
              <a:spcBef>
                <a:spcPct val="20000"/>
              </a:spcBef>
            </a:pPr>
            <a:endParaRPr lang="ru-RU" sz="32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spcBef>
                <a:spcPct val="20000"/>
              </a:spcBef>
            </a:pPr>
            <a:endParaRPr lang="ru-RU" sz="32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spcBef>
                <a:spcPct val="20000"/>
              </a:spcBef>
            </a:pPr>
            <a:r>
              <a:rPr lang="ru-RU" sz="32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405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business-colleg.ru/controllers/image/aHR0cDovL2ltYWdlcy5teXNoYXJlZC5ydS83Njg2MzYvc2xpZGVfMy5qcGc=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848872" cy="5544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2168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Gcy;&amp;iecy;&amp;rcy;&amp;bcy; &amp;rcy;&amp;ocy;&amp;dcy;&amp;acy; &amp;Pcy;&amp;ucy;&amp;shcy;&amp;kcy;&amp;icy;&amp;ncy;&amp;ycy;&amp;khcy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2520280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915816" y="1582341"/>
            <a:ext cx="59766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Times New Roman"/>
                <a:ea typeface="Times New Roman"/>
              </a:rPr>
              <a:t>Герб Пушкиных</a:t>
            </a:r>
            <a:endParaRPr lang="ru-RU" sz="2400" dirty="0" smtClean="0">
              <a:effectLst/>
              <a:latin typeface="Times New Roman"/>
              <a:ea typeface="Times New Roman"/>
            </a:endParaRPr>
          </a:p>
          <a:p>
            <a:pPr algn="just"/>
            <a:r>
              <a:rPr lang="ru-RU" sz="2400" dirty="0" smtClean="0">
                <a:effectLst/>
                <a:latin typeface="Times New Roman"/>
                <a:ea typeface="Times New Roman"/>
              </a:rPr>
              <a:t>Щит разделен горизонталью на две части, из коих в верхней в горностаевом поле на Пурпурной подушке с золочеными кистями положена Княжеская Шапка. В нижней части в правом голубом поле изображена в серебряных латах правая Рука с мечем, вверх подъятым; в левом золотом поле голубой Орел с распростертыми Крыльями, имеющий в когтях Меч и Державу голубого ж цвета. Щит увенчан обыкновенным Дворянским Шлемом с дворянской на нем Короною и тремя Страусовыми перьями.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693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19872" y="2413338"/>
            <a:ext cx="4680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Times New Roman"/>
                <a:ea typeface="Times New Roman"/>
              </a:rPr>
              <a:t>Бабушка, Мария Алексеевна Ганнибал (1745-1818г.)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algn="just"/>
            <a:r>
              <a:rPr lang="ru-RU" sz="2400" dirty="0" smtClean="0">
                <a:effectLst/>
                <a:latin typeface="Times New Roman"/>
                <a:ea typeface="Times New Roman"/>
              </a:rPr>
              <a:t>Урожденная Пушкина, мать Н.О. Пушкиной. По словам П.И. Бартенева, "...любила вспоминать старину, и от нее А.С. Пушкин наслышался семейных преданий, коими так дорожил впоследствии". 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Рисунок 3" descr="http://player.myshared.ru/126315/data/images/img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736304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7482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790090"/>
            <a:ext cx="8352928" cy="4025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У Александра Сергеевича Пушкина  множество замечательных произведений, однако именно к сказкам можно отнести лишь вышеперечисленные. Если хочется, можете ознакомиться с поэмой «Руслан и Людмила», где во вступлении звучат всем известные строчки: «У лукоморья дуб зеленый». Баллада о женихе и Песнь о Вещем Олеге преподнесены в стихотворной форме.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52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776864" cy="4170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Сказки Пушкина А.С.</a:t>
            </a:r>
            <a:endParaRPr lang="ru-RU" sz="2800" b="1" dirty="0" smtClean="0">
              <a:solidFill>
                <a:srgbClr val="4F81BD"/>
              </a:solidFill>
              <a:effectLst/>
              <a:latin typeface="Cambria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Сказка о попе и работнике его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Балде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Сказка о медведихе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Сказка о царе </a:t>
            </a:r>
            <a:r>
              <a:rPr lang="ru-RU" sz="2800" dirty="0" err="1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Салтане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Сказка о рыбаке и рыбке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Сказка о мертвой царевне и семи богатырях</a:t>
            </a:r>
            <a:endParaRPr lang="ru-RU" sz="28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Сказка о золотом петушке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477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.winxmar.ru/131002/5535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632848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45813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cka3ke.ru/sites/default/files/styles/large_tale/public/skazka_o_rybake_i_rybke_3.jpg?itok=JL6TFdz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1" y="404664"/>
            <a:ext cx="7992888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7690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atic4.read.ru/images/illustrations/13625866454188701781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8680"/>
            <a:ext cx="7560840" cy="5544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1438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tchild.com.ua/wp-content/gallery/pushkinas/r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992888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3522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se-raskraski.ru/images/skazki/ribak-ribka/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664"/>
            <a:ext cx="5904656" cy="597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vse-raskraski.ru/images/skazki/ribak-ribka/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4080" y="557064"/>
            <a:ext cx="5904656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55782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354</Words>
  <Application>Microsoft Office PowerPoint</Application>
  <PresentationFormat>Экран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Александр Сергеевич Пушкин  (06.06.1799 - 10.02.1837)  </vt:lpstr>
      <vt:lpstr>Биография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Сергеевич Пушкин  (06.06.1799 - 10.02.1837)  </dc:title>
  <dc:creator>Школа 50</dc:creator>
  <cp:lastModifiedBy>нет</cp:lastModifiedBy>
  <cp:revision>9</cp:revision>
  <dcterms:created xsi:type="dcterms:W3CDTF">2015-09-15T08:16:54Z</dcterms:created>
  <dcterms:modified xsi:type="dcterms:W3CDTF">2021-09-23T07:59:45Z</dcterms:modified>
</cp:coreProperties>
</file>