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3" autoAdjust="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501008"/>
            <a:ext cx="5637010" cy="882119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картонной втулки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98884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Рисуем одуванчик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332656"/>
            <a:ext cx="4492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техники рисования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636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rot="649194">
            <a:off x="5454639" y="1423919"/>
            <a:ext cx="3528392" cy="3600400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понадобится: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Бумажная втулка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Краски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Ножницы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Бумага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Кисти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Стаканчик с водой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Вася\Desktop\для публикаций сентябрь 2021\Рисуем одуванчик втулкой\HwdfHoJMx7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75980"/>
            <a:ext cx="4968552" cy="37264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ася\Desktop\для публикаций сентябрь 2021\Рисуем одуванчик втулкой\CDkE3uQGM1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3885896" cy="5181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Вася\Desktop\для публикаций сентябрь 2021\Рисуем одуванчик втулкой\U-dO6rgDJ-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30" y="1052736"/>
            <a:ext cx="4119922" cy="5493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ася\Desktop\для публикаций сентябрь 2021\Рисуем одуванчик втулкой\a92f82kH7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" y="1485342"/>
            <a:ext cx="5184576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ася\Desktop\для публикаций сентябрь 2021\Рисуем одуванчик втулкой\iwspoDIQUx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296" y="909836"/>
            <a:ext cx="3779583" cy="5039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38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ася\Desktop\для публикаций сентябрь 2021\Рисуем одуванчик втулкой\ax1Sg5PSbk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029912" cy="5373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Вася\Desktop\для публикаций сентябрь 2021\Рисуем одуванчик втулкой\7G3cFSBBSY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68760"/>
            <a:ext cx="4083918" cy="5445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1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ася\Desktop\для публикаций сентябрь 2021\Рисуем одуванчик втулкой\gR0AXDgjS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032448" cy="5376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Вася\Desktop\для публикаций сентябрь 2021\Рисуем одуванчик втулкой\afU54h1kg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3867894" cy="5157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57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ася\Desktop\для публикаций сентябрь 2021\Рисуем одуванчик втулкой\a1AyLtAjw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88200" y="1255062"/>
            <a:ext cx="6108171" cy="4581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15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2852936"/>
            <a:ext cx="7585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Спасибо за внимание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42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</TotalTime>
  <Words>30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Рисуем одуванчик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Рисуем одуванчик </dc:title>
  <dc:creator>Вася</dc:creator>
  <cp:lastModifiedBy>Вася</cp:lastModifiedBy>
  <cp:revision>2</cp:revision>
  <dcterms:created xsi:type="dcterms:W3CDTF">2021-09-29T02:14:15Z</dcterms:created>
  <dcterms:modified xsi:type="dcterms:W3CDTF">2021-09-29T02:26:23Z</dcterms:modified>
</cp:coreProperties>
</file>