
<file path=[Content_Types].xml><?xml version="1.0" encoding="utf-8"?>
<Types xmlns="http://schemas.openxmlformats.org/package/2006/content-types">
  <Default ContentType="image/jpeg" Extension="jpg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Master+xml" PartName="/ppt/slideMasters/slideMaster8.xml"/>
  <Override ContentType="application/vnd.openxmlformats-officedocument.presentationml.slideMaster+xml" PartName="/ppt/slideMasters/slideMaster3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vnd.openxmlformats-officedocument.presentationml.slideMaster+xml" PartName="/ppt/slideMasters/slideMaster4.xml"/>
  <Override ContentType="application/vnd.openxmlformats-officedocument.presentationml.slideMaster+xml" PartName="/ppt/slideMasters/slideMaster7.xml"/>
  <Override ContentType="application/vnd.openxmlformats-officedocument.presentationml.slideMaster+xml" PartName="/ppt/slideMasters/slideMaster6.xml"/>
  <Override ContentType="application/vnd.openxmlformats-officedocument.presentationml.slideMaster+xml" PartName="/ppt/slideMasters/slideMaster5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11.xml"/>
  <Override ContentType="application/vnd.openxmlformats-officedocument.presentationml.slide+xml" PartName="/ppt/slides/slide22.xml"/>
  <Override ContentType="application/vnd.openxmlformats-officedocument.presentationml.slide+xml" PartName="/ppt/slides/slide1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7.xml"/>
  <Override ContentType="application/vnd.openxmlformats-officedocument.theme+xml" PartName="/ppt/theme/theme6.xml"/>
  <Override ContentType="application/vnd.openxmlformats-officedocument.theme+xml" PartName="/ppt/theme/theme2.xml"/>
  <Override ContentType="application/vnd.openxmlformats-officedocument.theme+xml" PartName="/ppt/theme/theme3.xml"/>
  <Override ContentType="application/vnd.openxmlformats-officedocument.theme+xml" PartName="/ppt/theme/theme4.xml"/>
  <Override ContentType="application/vnd.openxmlformats-officedocument.theme+xml" PartName="/ppt/theme/theme5.xml"/>
  <Override ContentType="application/vnd.openxmlformats-officedocument.theme+xml" PartName="/ppt/theme/theme8.xml"/>
  <Override ContentType="application/vnd.openxmlformats-officedocument.theme+xml" PartName="/ppt/theme/theme9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autoCompressPictures="0" strictFirstAndLastChars="0" saveSubsetFonts="1">
  <p:sldMasterIdLst>
    <p:sldMasterId id="2147483656" r:id="rId4"/>
    <p:sldMasterId id="2147483657" r:id="rId5"/>
    <p:sldMasterId id="2147483658" r:id="rId6"/>
    <p:sldMasterId id="2147483659" r:id="rId7"/>
    <p:sldMasterId id="2147483660" r:id="rId8"/>
    <p:sldMasterId id="2147483661" r:id="rId9"/>
    <p:sldMasterId id="2147483662" r:id="rId10"/>
    <p:sldMasterId id="2147483663" r:id="rId11"/>
  </p:sldMasterIdLst>
  <p:notesMasterIdLst>
    <p:notesMasterId r:id="rId12"/>
  </p:notesMasterIdLst>
  <p:sldIdLst>
    <p:sldId id="256" r:id="rId13"/>
    <p:sldId id="257" r:id="rId14"/>
    <p:sldId id="258" r:id="rId15"/>
    <p:sldId id="259" r:id="rId16"/>
    <p:sldId id="260" r:id="rId17"/>
    <p:sldId id="261" r:id="rId18"/>
    <p:sldId id="262" r:id="rId19"/>
    <p:sldId id="263" r:id="rId20"/>
    <p:sldId id="264" r:id="rId21"/>
    <p:sldId id="265" r:id="rId22"/>
    <p:sldId id="266" r:id="rId23"/>
    <p:sldId id="267" r:id="rId24"/>
    <p:sldId id="268" r:id="rId25"/>
    <p:sldId id="269" r:id="rId26"/>
    <p:sldId id="270" r:id="rId27"/>
    <p:sldId id="271" r:id="rId28"/>
    <p:sldId id="272" r:id="rId29"/>
    <p:sldId id="273" r:id="rId30"/>
    <p:sldId id="274" r:id="rId31"/>
    <p:sldId id="275" r:id="rId32"/>
    <p:sldId id="276" r:id="rId33"/>
    <p:sldId id="277" r:id="rId34"/>
  </p:sldIdLst>
  <p:sldSz cy="68580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160">
          <p15:clr>
            <a:srgbClr val="000000"/>
          </p15:clr>
        </p15:guide>
        <p15:guide id="2" pos="2880">
          <p15:clr>
            <a:srgbClr val="000000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16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8.xml"/><Relationship Id="rId22" Type="http://schemas.openxmlformats.org/officeDocument/2006/relationships/slide" Target="slides/slide10.xml"/><Relationship Id="rId21" Type="http://schemas.openxmlformats.org/officeDocument/2006/relationships/slide" Target="slides/slide9.xml"/><Relationship Id="rId24" Type="http://schemas.openxmlformats.org/officeDocument/2006/relationships/slide" Target="slides/slide12.xml"/><Relationship Id="rId23" Type="http://schemas.openxmlformats.org/officeDocument/2006/relationships/slide" Target="slides/slide11.xml"/><Relationship Id="rId1" Type="http://schemas.openxmlformats.org/officeDocument/2006/relationships/theme" Target="theme/theme3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Master" Target="slideMasters/slideMaster6.xml"/><Relationship Id="rId26" Type="http://schemas.openxmlformats.org/officeDocument/2006/relationships/slide" Target="slides/slide14.xml"/><Relationship Id="rId25" Type="http://schemas.openxmlformats.org/officeDocument/2006/relationships/slide" Target="slides/slide13.xml"/><Relationship Id="rId28" Type="http://schemas.openxmlformats.org/officeDocument/2006/relationships/slide" Target="slides/slide16.xml"/><Relationship Id="rId27" Type="http://schemas.openxmlformats.org/officeDocument/2006/relationships/slide" Target="slides/slide15.xml"/><Relationship Id="rId5" Type="http://schemas.openxmlformats.org/officeDocument/2006/relationships/slideMaster" Target="slideMasters/slideMaster2.xml"/><Relationship Id="rId6" Type="http://schemas.openxmlformats.org/officeDocument/2006/relationships/slideMaster" Target="slideMasters/slideMaster3.xml"/><Relationship Id="rId29" Type="http://schemas.openxmlformats.org/officeDocument/2006/relationships/slide" Target="slides/slide17.xml"/><Relationship Id="rId7" Type="http://schemas.openxmlformats.org/officeDocument/2006/relationships/slideMaster" Target="slideMasters/slideMaster4.xml"/><Relationship Id="rId8" Type="http://schemas.openxmlformats.org/officeDocument/2006/relationships/slideMaster" Target="slideMasters/slideMaster5.xml"/><Relationship Id="rId31" Type="http://schemas.openxmlformats.org/officeDocument/2006/relationships/slide" Target="slides/slide19.xml"/><Relationship Id="rId30" Type="http://schemas.openxmlformats.org/officeDocument/2006/relationships/slide" Target="slides/slide18.xml"/><Relationship Id="rId11" Type="http://schemas.openxmlformats.org/officeDocument/2006/relationships/slideMaster" Target="slideMasters/slideMaster8.xml"/><Relationship Id="rId33" Type="http://schemas.openxmlformats.org/officeDocument/2006/relationships/slide" Target="slides/slide21.xml"/><Relationship Id="rId10" Type="http://schemas.openxmlformats.org/officeDocument/2006/relationships/slideMaster" Target="slideMasters/slideMaster7.xml"/><Relationship Id="rId32" Type="http://schemas.openxmlformats.org/officeDocument/2006/relationships/slide" Target="slides/slide20.xml"/><Relationship Id="rId13" Type="http://schemas.openxmlformats.org/officeDocument/2006/relationships/slide" Target="slides/slide1.xml"/><Relationship Id="rId12" Type="http://schemas.openxmlformats.org/officeDocument/2006/relationships/notesMaster" Target="notesMasters/notesMaster1.xml"/><Relationship Id="rId34" Type="http://schemas.openxmlformats.org/officeDocument/2006/relationships/slide" Target="slides/slide22.xml"/><Relationship Id="rId15" Type="http://schemas.openxmlformats.org/officeDocument/2006/relationships/slide" Target="slides/slide3.xml"/><Relationship Id="rId14" Type="http://schemas.openxmlformats.org/officeDocument/2006/relationships/slide" Target="slides/slide2.xml"/><Relationship Id="rId17" Type="http://schemas.openxmlformats.org/officeDocument/2006/relationships/slide" Target="slides/slide5.xml"/><Relationship Id="rId16" Type="http://schemas.openxmlformats.org/officeDocument/2006/relationships/slide" Target="slides/slide4.xml"/><Relationship Id="rId19" Type="http://schemas.openxmlformats.org/officeDocument/2006/relationships/slide" Target="slides/slide7.xml"/><Relationship Id="rId18" Type="http://schemas.openxmlformats.org/officeDocument/2006/relationships/slide" Target="slides/slide6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9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18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0" name="Google Shape;120;p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25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7" name="Google Shape;127;p2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30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p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2" name="Google Shape;132;p3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38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p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0" name="Google Shape;140;p4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45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Google Shape;146;p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7" name="Google Shape;147;p5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52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Google Shape;153;p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4" name="Google Shape;154;p6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59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Google Shape;160;p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1" name="Google Shape;161;p7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68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Google Shape;169;p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0" name="Google Shape;170;p8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77" name="Shape 1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Google Shape;178;p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9" name="Google Shape;179;p9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84" name="Shape 1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Google Shape;185;p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6" name="Google Shape;186;p10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92" name="Shape 1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Google Shape;193;p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4" name="Google Shape;194;p1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00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Google Shape;201;p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2" name="Google Shape;202;p12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18" name="Shape 2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" name="Google Shape;219;p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0" name="Google Shape;220;p13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26" name="Shape 2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" name="Google Shape;227;p1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8" name="Google Shape;228;p14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34" name="Shape 2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" name="Google Shape;235;p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6" name="Google Shape;236;p15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41" name="Shape 2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2" name="Google Shape;242;p1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3" name="Google Shape;243;p16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47" name="Shape 2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8" name="Google Shape;248;p1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9" name="Google Shape;249;p17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53" name="Shape 2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4" name="Google Shape;254;p1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5" name="Google Shape;255;p18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60" name="Shape 2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1" name="Google Shape;261;p1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2" name="Google Shape;262;p19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67" name="Shape 2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8" name="Google Shape;268;p2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9" name="Google Shape;269;p20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73" name="Shape 2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4" name="Google Shape;274;p2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5" name="Google Shape;275;p2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79" name="Shape 2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0" name="Google Shape;280;p2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81" name="Google Shape;281;p22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Титульный слайд" type="title">
  <p:cSld name="TITLE">
    <p:spTree>
      <p:nvGrpSpPr>
        <p:cNvPr id="12" name="Shape 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Google Shape;13;p2"/>
          <p:cNvSpPr txBox="1"/>
          <p:nvPr>
            <p:ph type="ctrTitle"/>
          </p:nvPr>
        </p:nvSpPr>
        <p:spPr>
          <a:xfrm>
            <a:off x="464234" y="381001"/>
            <a:ext cx="8229600" cy="22098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45700" spcFirstLastPara="1" rIns="228600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 sz="4800"/>
            </a:lvl1pPr>
            <a:lvl2pPr lv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" name="Google Shape;14;p2"/>
          <p:cNvSpPr txBox="1"/>
          <p:nvPr>
            <p:ph idx="1" type="subTitle"/>
          </p:nvPr>
        </p:nvSpPr>
        <p:spPr>
          <a:xfrm>
            <a:off x="2133600" y="2819400"/>
            <a:ext cx="6560234" cy="1752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24687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2240"/>
              <a:buNone/>
              <a:defRPr/>
            </a:lvl1pPr>
            <a:lvl2pPr lvl="1" algn="ctr">
              <a:spcBef>
                <a:spcPts val="400"/>
              </a:spcBef>
              <a:spcAft>
                <a:spcPts val="0"/>
              </a:spcAft>
              <a:buSzPts val="1620"/>
              <a:buNone/>
              <a:defRPr/>
            </a:lvl2pPr>
            <a:lvl3pPr lvl="2" algn="ctr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3pPr>
            <a:lvl4pPr lvl="3" algn="ctr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4pPr>
            <a:lvl5pPr lvl="4" algn="ctr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5pPr>
            <a:lvl6pPr lvl="5" algn="ctr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6pPr>
            <a:lvl7pPr lvl="6" algn="ctr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7pPr>
            <a:lvl8pPr lvl="7" algn="ctr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algn="ctr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9pPr>
          </a:lstStyle>
          <a:p/>
        </p:txBody>
      </p:sp>
      <p:sp>
        <p:nvSpPr>
          <p:cNvPr id="15" name="Google Shape;15;p2"/>
          <p:cNvSpPr txBox="1"/>
          <p:nvPr>
            <p:ph idx="10" type="dt"/>
          </p:nvPr>
        </p:nvSpPr>
        <p:spPr>
          <a:xfrm>
            <a:off x="5562600" y="6508750"/>
            <a:ext cx="3001962" cy="27463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6" name="Google Shape;16;p2"/>
          <p:cNvSpPr txBox="1"/>
          <p:nvPr>
            <p:ph idx="12" type="sldNum"/>
          </p:nvPr>
        </p:nvSpPr>
        <p:spPr>
          <a:xfrm>
            <a:off x="8639175" y="6508750"/>
            <a:ext cx="463550" cy="27463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FE0D4"/>
              </a:buClr>
              <a:buSzPts val="1600"/>
              <a:buFont typeface="Verdana"/>
              <a:buNone/>
              <a:defRPr b="0" i="0" sz="1600" u="none" cap="none" strike="noStrike">
                <a:solidFill>
                  <a:srgbClr val="DFE0D4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FE0D4"/>
              </a:buClr>
              <a:buSzPts val="1600"/>
              <a:buFont typeface="Verdana"/>
              <a:buNone/>
              <a:defRPr b="0" i="0" sz="1600" u="none" cap="none" strike="noStrike">
                <a:solidFill>
                  <a:srgbClr val="DFE0D4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FE0D4"/>
              </a:buClr>
              <a:buSzPts val="1600"/>
              <a:buFont typeface="Verdana"/>
              <a:buNone/>
              <a:defRPr b="0" i="0" sz="1600" u="none" cap="none" strike="noStrike">
                <a:solidFill>
                  <a:srgbClr val="DFE0D4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FE0D4"/>
              </a:buClr>
              <a:buSzPts val="1600"/>
              <a:buFont typeface="Verdana"/>
              <a:buNone/>
              <a:defRPr b="0" i="0" sz="1600" u="none" cap="none" strike="noStrike">
                <a:solidFill>
                  <a:srgbClr val="DFE0D4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FE0D4"/>
              </a:buClr>
              <a:buSzPts val="1600"/>
              <a:buFont typeface="Verdana"/>
              <a:buNone/>
              <a:defRPr b="0" i="0" sz="1600" u="none" cap="none" strike="noStrike">
                <a:solidFill>
                  <a:srgbClr val="DFE0D4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FE0D4"/>
              </a:buClr>
              <a:buSzPts val="1600"/>
              <a:buFont typeface="Verdana"/>
              <a:buNone/>
              <a:defRPr b="0" i="0" sz="1600" u="none" cap="none" strike="noStrike">
                <a:solidFill>
                  <a:srgbClr val="DFE0D4"/>
                </a:solidFill>
                <a:latin typeface="Verdana"/>
                <a:ea typeface="Verdana"/>
                <a:cs typeface="Verdana"/>
                <a:sym typeface="Verdana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FE0D4"/>
              </a:buClr>
              <a:buSzPts val="1600"/>
              <a:buFont typeface="Verdana"/>
              <a:buNone/>
              <a:defRPr b="0" i="0" sz="1600" u="none" cap="none" strike="noStrike">
                <a:solidFill>
                  <a:srgbClr val="DFE0D4"/>
                </a:solidFill>
                <a:latin typeface="Verdana"/>
                <a:ea typeface="Verdana"/>
                <a:cs typeface="Verdana"/>
                <a:sym typeface="Verdana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FE0D4"/>
              </a:buClr>
              <a:buSzPts val="1600"/>
              <a:buFont typeface="Verdana"/>
              <a:buNone/>
              <a:defRPr b="0" i="0" sz="1600" u="none" cap="none" strike="noStrike">
                <a:solidFill>
                  <a:srgbClr val="DFE0D4"/>
                </a:solidFill>
                <a:latin typeface="Verdana"/>
                <a:ea typeface="Verdana"/>
                <a:cs typeface="Verdana"/>
                <a:sym typeface="Verdana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FE0D4"/>
              </a:buClr>
              <a:buSzPts val="1600"/>
              <a:buFont typeface="Verdana"/>
              <a:buNone/>
              <a:defRPr b="0" i="0" sz="1600" u="none" cap="none" strike="noStrike">
                <a:solidFill>
                  <a:srgbClr val="DFE0D4"/>
                </a:solidFill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17" name="Google Shape;17;p2"/>
          <p:cNvSpPr txBox="1"/>
          <p:nvPr>
            <p:ph idx="11" type="ftr"/>
          </p:nvPr>
        </p:nvSpPr>
        <p:spPr>
          <a:xfrm>
            <a:off x="1600200" y="6508750"/>
            <a:ext cx="3906837" cy="27463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Заголовок и объект" type="obj">
  <p:cSld name="OBJECT">
    <p:spTree>
      <p:nvGrpSpPr>
        <p:cNvPr id="26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Google Shape;27;p4"/>
          <p:cNvSpPr txBox="1"/>
          <p:nvPr>
            <p:ph type="title"/>
          </p:nvPr>
        </p:nvSpPr>
        <p:spPr>
          <a:xfrm>
            <a:off x="457200" y="254000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8" name="Google Shape;28;p4"/>
          <p:cNvSpPr txBox="1"/>
          <p:nvPr>
            <p:ph idx="1" type="body"/>
          </p:nvPr>
        </p:nvSpPr>
        <p:spPr>
          <a:xfrm>
            <a:off x="457200" y="1646237"/>
            <a:ext cx="8229600" cy="45259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08610" lvl="0" marL="457200" algn="l">
              <a:spcBef>
                <a:spcPts val="0"/>
              </a:spcBef>
              <a:spcAft>
                <a:spcPts val="0"/>
              </a:spcAft>
              <a:buSzPts val="1260"/>
              <a:buChar char="⦿"/>
              <a:defRPr/>
            </a:lvl1pPr>
            <a:lvl2pPr indent="-331469" lvl="1" marL="914400" algn="l">
              <a:spcBef>
                <a:spcPts val="400"/>
              </a:spcBef>
              <a:spcAft>
                <a:spcPts val="0"/>
              </a:spcAft>
              <a:buSzPts val="1620"/>
              <a:buChar char="•"/>
              <a:defRPr/>
            </a:lvl2pPr>
            <a:lvl3pPr indent="-342900" lvl="2" marL="1371600" algn="l">
              <a:spcBef>
                <a:spcPts val="400"/>
              </a:spcBef>
              <a:spcAft>
                <a:spcPts val="0"/>
              </a:spcAft>
              <a:buSzPts val="1800"/>
              <a:buChar char="●"/>
              <a:defRPr/>
            </a:lvl3pPr>
            <a:lvl4pPr indent="-342900" lvl="3" marL="1828800" algn="l">
              <a:spcBef>
                <a:spcPts val="400"/>
              </a:spcBef>
              <a:spcAft>
                <a:spcPts val="0"/>
              </a:spcAft>
              <a:buSzPts val="1800"/>
              <a:buChar char="●"/>
              <a:defRPr/>
            </a:lvl4pPr>
            <a:lvl5pPr indent="-342900" lvl="4" marL="2286000" algn="l">
              <a:spcBef>
                <a:spcPts val="400"/>
              </a:spcBef>
              <a:spcAft>
                <a:spcPts val="0"/>
              </a:spcAft>
              <a:buSzPts val="1800"/>
              <a:buChar char="●"/>
              <a:defRPr/>
            </a:lvl5pPr>
            <a:lvl6pPr indent="-342900" lvl="5" marL="2743200" algn="l">
              <a:spcBef>
                <a:spcPts val="400"/>
              </a:spcBef>
              <a:spcAft>
                <a:spcPts val="0"/>
              </a:spcAft>
              <a:buSzPts val="1800"/>
              <a:buChar char="●"/>
              <a:defRPr/>
            </a:lvl6pPr>
            <a:lvl7pPr indent="-342900" lvl="6" marL="3200400" algn="l">
              <a:spcBef>
                <a:spcPts val="400"/>
              </a:spcBef>
              <a:spcAft>
                <a:spcPts val="0"/>
              </a:spcAft>
              <a:buSzPts val="1800"/>
              <a:buChar char="●"/>
              <a:defRPr/>
            </a:lvl7pPr>
            <a:lvl8pPr indent="-342900" lvl="7" marL="3657600" algn="l">
              <a:spcBef>
                <a:spcPts val="400"/>
              </a:spcBef>
              <a:spcAft>
                <a:spcPts val="0"/>
              </a:spcAft>
              <a:buSzPts val="1800"/>
              <a:buChar char="●"/>
              <a:defRPr/>
            </a:lvl8pPr>
            <a:lvl9pPr indent="-342900" lvl="8" marL="4114800" algn="l">
              <a:spcBef>
                <a:spcPts val="400"/>
              </a:spcBef>
              <a:spcAft>
                <a:spcPts val="0"/>
              </a:spcAft>
              <a:buSzPts val="1800"/>
              <a:buChar char="●"/>
              <a:defRPr/>
            </a:lvl9pPr>
          </a:lstStyle>
          <a:p/>
        </p:txBody>
      </p:sp>
      <p:sp>
        <p:nvSpPr>
          <p:cNvPr id="29" name="Google Shape;29;p4"/>
          <p:cNvSpPr txBox="1"/>
          <p:nvPr>
            <p:ph idx="10" type="dt"/>
          </p:nvPr>
        </p:nvSpPr>
        <p:spPr>
          <a:xfrm>
            <a:off x="5562600" y="6400800"/>
            <a:ext cx="3001962" cy="27463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0" name="Google Shape;30;p4"/>
          <p:cNvSpPr txBox="1"/>
          <p:nvPr>
            <p:ph idx="11" type="ftr"/>
          </p:nvPr>
        </p:nvSpPr>
        <p:spPr>
          <a:xfrm>
            <a:off x="1295400" y="6400800"/>
            <a:ext cx="4211637" cy="27463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1" name="Google Shape;31;p4"/>
          <p:cNvSpPr txBox="1"/>
          <p:nvPr>
            <p:ph idx="12" type="sldNum"/>
          </p:nvPr>
        </p:nvSpPr>
        <p:spPr>
          <a:xfrm>
            <a:off x="8639175" y="6515100"/>
            <a:ext cx="463550" cy="27305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FE0D4"/>
              </a:buClr>
              <a:buSzPts val="1600"/>
              <a:buFont typeface="Verdana"/>
              <a:buNone/>
              <a:defRPr b="0" i="0" sz="1600" u="none">
                <a:solidFill>
                  <a:srgbClr val="DFE0D4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FE0D4"/>
              </a:buClr>
              <a:buSzPts val="1600"/>
              <a:buFont typeface="Verdana"/>
              <a:buNone/>
              <a:defRPr b="0" i="0" sz="1600" u="none">
                <a:solidFill>
                  <a:srgbClr val="DFE0D4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FE0D4"/>
              </a:buClr>
              <a:buSzPts val="1600"/>
              <a:buFont typeface="Verdana"/>
              <a:buNone/>
              <a:defRPr b="0" i="0" sz="1600" u="none">
                <a:solidFill>
                  <a:srgbClr val="DFE0D4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FE0D4"/>
              </a:buClr>
              <a:buSzPts val="1600"/>
              <a:buFont typeface="Verdana"/>
              <a:buNone/>
              <a:defRPr b="0" i="0" sz="1600" u="none">
                <a:solidFill>
                  <a:srgbClr val="DFE0D4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FE0D4"/>
              </a:buClr>
              <a:buSzPts val="1600"/>
              <a:buFont typeface="Verdana"/>
              <a:buNone/>
              <a:defRPr b="0" i="0" sz="1600" u="none">
                <a:solidFill>
                  <a:srgbClr val="DFE0D4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FE0D4"/>
              </a:buClr>
              <a:buSzPts val="1600"/>
              <a:buFont typeface="Verdana"/>
              <a:buNone/>
              <a:defRPr b="0" i="0" sz="1600" u="none">
                <a:solidFill>
                  <a:srgbClr val="DFE0D4"/>
                </a:solidFill>
                <a:latin typeface="Verdana"/>
                <a:ea typeface="Verdana"/>
                <a:cs typeface="Verdana"/>
                <a:sym typeface="Verdana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FE0D4"/>
              </a:buClr>
              <a:buSzPts val="1600"/>
              <a:buFont typeface="Verdana"/>
              <a:buNone/>
              <a:defRPr b="0" i="0" sz="1600" u="none">
                <a:solidFill>
                  <a:srgbClr val="DFE0D4"/>
                </a:solidFill>
                <a:latin typeface="Verdana"/>
                <a:ea typeface="Verdana"/>
                <a:cs typeface="Verdana"/>
                <a:sym typeface="Verdana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FE0D4"/>
              </a:buClr>
              <a:buSzPts val="1600"/>
              <a:buFont typeface="Verdana"/>
              <a:buNone/>
              <a:defRPr b="0" i="0" sz="1600" u="none">
                <a:solidFill>
                  <a:srgbClr val="DFE0D4"/>
                </a:solidFill>
                <a:latin typeface="Verdana"/>
                <a:ea typeface="Verdana"/>
                <a:cs typeface="Verdana"/>
                <a:sym typeface="Verdana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FE0D4"/>
              </a:buClr>
              <a:buSzPts val="1600"/>
              <a:buFont typeface="Verdana"/>
              <a:buNone/>
              <a:defRPr b="0" i="0" sz="1600" u="none">
                <a:solidFill>
                  <a:srgbClr val="DFE0D4"/>
                </a:solidFill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Рисунок с подписью" type="picTx">
  <p:cSld name="PICTURE_WITH_CAPTION_TEXT">
    <p:spTree>
      <p:nvGrpSpPr>
        <p:cNvPr id="38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Google Shape;39;p6"/>
          <p:cNvSpPr txBox="1"/>
          <p:nvPr>
            <p:ph type="title"/>
          </p:nvPr>
        </p:nvSpPr>
        <p:spPr>
          <a:xfrm>
            <a:off x="3040443" y="4724400"/>
            <a:ext cx="5486400" cy="664536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Clr>
                <a:srgbClr val="E7EACB"/>
              </a:buClr>
              <a:buSzPts val="2000"/>
              <a:buFont typeface="Arial"/>
              <a:buNone/>
              <a:defRPr b="1" sz="2000"/>
            </a:lvl1pPr>
            <a:lvl2pPr lv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0" name="Google Shape;40;p6"/>
          <p:cNvSpPr txBox="1"/>
          <p:nvPr>
            <p:ph idx="1" type="body"/>
          </p:nvPr>
        </p:nvSpPr>
        <p:spPr>
          <a:xfrm>
            <a:off x="3040443" y="5388936"/>
            <a:ext cx="5486400" cy="91225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r">
              <a:spcBef>
                <a:spcPts val="0"/>
              </a:spcBef>
              <a:spcAft>
                <a:spcPts val="0"/>
              </a:spcAft>
              <a:buSzPts val="980"/>
              <a:buNone/>
              <a:defRPr sz="1400"/>
            </a:lvl1pPr>
            <a:lvl2pPr indent="-297180" lvl="1" marL="914400" algn="l">
              <a:spcBef>
                <a:spcPts val="400"/>
              </a:spcBef>
              <a:spcAft>
                <a:spcPts val="0"/>
              </a:spcAft>
              <a:buSzPts val="1080"/>
              <a:buFont typeface="Arial"/>
              <a:buChar char="•"/>
              <a:defRPr sz="1200"/>
            </a:lvl2pPr>
            <a:lvl3pPr indent="-292100" lvl="2" marL="1371600" algn="l">
              <a:spcBef>
                <a:spcPts val="400"/>
              </a:spcBef>
              <a:spcAft>
                <a:spcPts val="0"/>
              </a:spcAft>
              <a:buSzPts val="1000"/>
              <a:buChar char="●"/>
              <a:defRPr sz="1000"/>
            </a:lvl3pPr>
            <a:lvl4pPr indent="-285750" lvl="3" marL="1828800" algn="l">
              <a:spcBef>
                <a:spcPts val="400"/>
              </a:spcBef>
              <a:spcAft>
                <a:spcPts val="0"/>
              </a:spcAft>
              <a:buSzPts val="900"/>
              <a:buChar char="●"/>
              <a:defRPr sz="900"/>
            </a:lvl4pPr>
            <a:lvl5pPr indent="-285750" lvl="4" marL="2286000" algn="l">
              <a:spcBef>
                <a:spcPts val="400"/>
              </a:spcBef>
              <a:spcAft>
                <a:spcPts val="0"/>
              </a:spcAft>
              <a:buSzPts val="900"/>
              <a:buChar char="●"/>
              <a:defRPr sz="900"/>
            </a:lvl5pPr>
            <a:lvl6pPr indent="-342900" lvl="5" marL="2743200" algn="l">
              <a:spcBef>
                <a:spcPts val="400"/>
              </a:spcBef>
              <a:spcAft>
                <a:spcPts val="0"/>
              </a:spcAft>
              <a:buSzPts val="1800"/>
              <a:buChar char="●"/>
              <a:defRPr/>
            </a:lvl6pPr>
            <a:lvl7pPr indent="-342900" lvl="6" marL="3200400" algn="l">
              <a:spcBef>
                <a:spcPts val="400"/>
              </a:spcBef>
              <a:spcAft>
                <a:spcPts val="0"/>
              </a:spcAft>
              <a:buSzPts val="1800"/>
              <a:buChar char="●"/>
              <a:defRPr/>
            </a:lvl7pPr>
            <a:lvl8pPr indent="-342900" lvl="7" marL="3657600" algn="l">
              <a:spcBef>
                <a:spcPts val="400"/>
              </a:spcBef>
              <a:spcAft>
                <a:spcPts val="0"/>
              </a:spcAft>
              <a:buSzPts val="1800"/>
              <a:buChar char="●"/>
              <a:defRPr/>
            </a:lvl8pPr>
            <a:lvl9pPr indent="-342900" lvl="8" marL="4114800" algn="l">
              <a:spcBef>
                <a:spcPts val="400"/>
              </a:spcBef>
              <a:spcAft>
                <a:spcPts val="0"/>
              </a:spcAft>
              <a:buSzPts val="1800"/>
              <a:buChar char="●"/>
              <a:defRPr/>
            </a:lvl9pPr>
          </a:lstStyle>
          <a:p/>
        </p:txBody>
      </p:sp>
      <p:sp>
        <p:nvSpPr>
          <p:cNvPr id="41" name="Google Shape;41;p6"/>
          <p:cNvSpPr/>
          <p:nvPr>
            <p:ph idx="2" type="pic"/>
          </p:nvPr>
        </p:nvSpPr>
        <p:spPr>
          <a:xfrm>
            <a:off x="304800" y="249864"/>
            <a:ext cx="8534400" cy="4343400"/>
          </a:xfrm>
          <a:prstGeom prst="round2DiagRect">
            <a:avLst>
              <a:gd fmla="val 11403" name="adj1"/>
              <a:gd fmla="val 0" name="adj2"/>
            </a:avLst>
          </a:prstGeom>
          <a:solidFill>
            <a:srgbClr val="878878">
              <a:alpha val="64705"/>
            </a:srgbClr>
          </a:solidFill>
          <a:ln cap="rnd" cmpd="sng" w="11000">
            <a:solidFill>
              <a:srgbClr val="9B9F8D">
                <a:alpha val="87843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240"/>
              <a:buFont typeface="Noto Sans Symbols"/>
              <a:buNone/>
              <a:defRPr b="0" i="0" sz="3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400"/>
              </a:spcBef>
              <a:spcAft>
                <a:spcPts val="0"/>
              </a:spcAft>
              <a:buClr>
                <a:schemeClr val="accent2"/>
              </a:buClr>
              <a:buSzPts val="2340"/>
              <a:buFont typeface="Arial"/>
              <a:buChar char="•"/>
              <a:defRPr b="0" i="0" sz="26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400"/>
              </a:spcBef>
              <a:spcAft>
                <a:spcPts val="0"/>
              </a:spcAft>
              <a:buClr>
                <a:srgbClr val="A8CDD7"/>
              </a:buClr>
              <a:buSzPts val="2300"/>
              <a:buFont typeface="Noto Sans Symbols"/>
              <a:buChar char="●"/>
              <a:defRPr b="0" i="0" sz="23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400"/>
              </a:spcBef>
              <a:spcAft>
                <a:spcPts val="0"/>
              </a:spcAft>
              <a:buClr>
                <a:srgbClr val="A8CDD7"/>
              </a:buClr>
              <a:buSzPts val="2000"/>
              <a:buFont typeface="Noto Sans Symbols"/>
              <a:buChar char="●"/>
              <a:defRPr b="0" i="0" sz="2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400"/>
              </a:spcBef>
              <a:spcAft>
                <a:spcPts val="0"/>
              </a:spcAft>
              <a:buClr>
                <a:srgbClr val="A8CDD7"/>
              </a:buClr>
              <a:buSzPts val="1900"/>
              <a:buFont typeface="Noto Sans Symbols"/>
              <a:buChar char="●"/>
              <a:defRPr b="0" i="0" sz="19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400"/>
              </a:spcBef>
              <a:spcAft>
                <a:spcPts val="0"/>
              </a:spcAft>
              <a:buClr>
                <a:schemeClr val="accent4"/>
              </a:buClr>
              <a:buSzPts val="1800"/>
              <a:buFont typeface="Noto Sans Symbols"/>
              <a:buChar char="●"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400"/>
              </a:spcBef>
              <a:spcAft>
                <a:spcPts val="0"/>
              </a:spcAft>
              <a:buClr>
                <a:schemeClr val="accent4"/>
              </a:buClr>
              <a:buSzPts val="1600"/>
              <a:buFont typeface="Noto Sans Symbols"/>
              <a:buChar char="●"/>
              <a:defRPr b="0" i="0" sz="16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400"/>
              </a:spcBef>
              <a:spcAft>
                <a:spcPts val="0"/>
              </a:spcAft>
              <a:buClr>
                <a:schemeClr val="accent4"/>
              </a:buClr>
              <a:buSzPts val="1600"/>
              <a:buFont typeface="Noto Sans Symbols"/>
              <a:buChar char="●"/>
              <a:defRPr b="0" i="0" sz="16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400"/>
              </a:spcBef>
              <a:spcAft>
                <a:spcPts val="0"/>
              </a:spcAft>
              <a:buClr>
                <a:schemeClr val="accent4"/>
              </a:buClr>
              <a:buSzPts val="1600"/>
              <a:buFont typeface="Noto Sans Symbols"/>
              <a:buChar char="●"/>
              <a:defRPr b="0" i="0" sz="16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42" name="Google Shape;42;p6"/>
          <p:cNvSpPr txBox="1"/>
          <p:nvPr>
            <p:ph idx="10" type="dt"/>
          </p:nvPr>
        </p:nvSpPr>
        <p:spPr>
          <a:xfrm>
            <a:off x="5562600" y="6508750"/>
            <a:ext cx="3001962" cy="27463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3" name="Google Shape;43;p6"/>
          <p:cNvSpPr txBox="1"/>
          <p:nvPr>
            <p:ph idx="12" type="sldNum"/>
          </p:nvPr>
        </p:nvSpPr>
        <p:spPr>
          <a:xfrm>
            <a:off x="8639175" y="6508750"/>
            <a:ext cx="463550" cy="27463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FE0D4"/>
              </a:buClr>
              <a:buSzPts val="1600"/>
              <a:buFont typeface="Verdana"/>
              <a:buNone/>
              <a:defRPr b="0" i="0" sz="1600" u="none">
                <a:solidFill>
                  <a:srgbClr val="DFE0D4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FE0D4"/>
              </a:buClr>
              <a:buSzPts val="1600"/>
              <a:buFont typeface="Verdana"/>
              <a:buNone/>
              <a:defRPr b="0" i="0" sz="1600" u="none">
                <a:solidFill>
                  <a:srgbClr val="DFE0D4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FE0D4"/>
              </a:buClr>
              <a:buSzPts val="1600"/>
              <a:buFont typeface="Verdana"/>
              <a:buNone/>
              <a:defRPr b="0" i="0" sz="1600" u="none">
                <a:solidFill>
                  <a:srgbClr val="DFE0D4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FE0D4"/>
              </a:buClr>
              <a:buSzPts val="1600"/>
              <a:buFont typeface="Verdana"/>
              <a:buNone/>
              <a:defRPr b="0" i="0" sz="1600" u="none">
                <a:solidFill>
                  <a:srgbClr val="DFE0D4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FE0D4"/>
              </a:buClr>
              <a:buSzPts val="1600"/>
              <a:buFont typeface="Verdana"/>
              <a:buNone/>
              <a:defRPr b="0" i="0" sz="1600" u="none">
                <a:solidFill>
                  <a:srgbClr val="DFE0D4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FE0D4"/>
              </a:buClr>
              <a:buSzPts val="1600"/>
              <a:buFont typeface="Verdana"/>
              <a:buNone/>
              <a:defRPr b="0" i="0" sz="1600" u="none">
                <a:solidFill>
                  <a:srgbClr val="DFE0D4"/>
                </a:solidFill>
                <a:latin typeface="Verdana"/>
                <a:ea typeface="Verdana"/>
                <a:cs typeface="Verdana"/>
                <a:sym typeface="Verdana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FE0D4"/>
              </a:buClr>
              <a:buSzPts val="1600"/>
              <a:buFont typeface="Verdana"/>
              <a:buNone/>
              <a:defRPr b="0" i="0" sz="1600" u="none">
                <a:solidFill>
                  <a:srgbClr val="DFE0D4"/>
                </a:solidFill>
                <a:latin typeface="Verdana"/>
                <a:ea typeface="Verdana"/>
                <a:cs typeface="Verdana"/>
                <a:sym typeface="Verdana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FE0D4"/>
              </a:buClr>
              <a:buSzPts val="1600"/>
              <a:buFont typeface="Verdana"/>
              <a:buNone/>
              <a:defRPr b="0" i="0" sz="1600" u="none">
                <a:solidFill>
                  <a:srgbClr val="DFE0D4"/>
                </a:solidFill>
                <a:latin typeface="Verdana"/>
                <a:ea typeface="Verdana"/>
                <a:cs typeface="Verdana"/>
                <a:sym typeface="Verdana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FE0D4"/>
              </a:buClr>
              <a:buSzPts val="1600"/>
              <a:buFont typeface="Verdana"/>
              <a:buNone/>
              <a:defRPr b="0" i="0" sz="1600" u="none">
                <a:solidFill>
                  <a:srgbClr val="DFE0D4"/>
                </a:solidFill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44" name="Google Shape;44;p6"/>
          <p:cNvSpPr txBox="1"/>
          <p:nvPr>
            <p:ph idx="11" type="ftr"/>
          </p:nvPr>
        </p:nvSpPr>
        <p:spPr>
          <a:xfrm>
            <a:off x="1600200" y="6508750"/>
            <a:ext cx="3906837" cy="27463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Заголовок раздела" type="secHead">
  <p:cSld name="SECTION_HEADER">
    <p:spTree>
      <p:nvGrpSpPr>
        <p:cNvPr id="52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8"/>
          <p:cNvSpPr txBox="1"/>
          <p:nvPr>
            <p:ph type="title"/>
          </p:nvPr>
        </p:nvSpPr>
        <p:spPr>
          <a:xfrm>
            <a:off x="722376" y="498230"/>
            <a:ext cx="7772400" cy="273100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10057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Clr>
                <a:srgbClr val="68BE6E"/>
              </a:buClr>
              <a:buSzPts val="4000"/>
              <a:buFont typeface="Arial"/>
              <a:buNone/>
              <a:defRPr b="1" sz="4000" cap="none">
                <a:solidFill>
                  <a:srgbClr val="68BE6E"/>
                </a:solidFill>
              </a:defRPr>
            </a:lvl1pPr>
            <a:lvl2pPr lv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4" name="Google Shape;54;p8"/>
          <p:cNvSpPr txBox="1"/>
          <p:nvPr>
            <p:ph idx="1" type="body"/>
          </p:nvPr>
        </p:nvSpPr>
        <p:spPr>
          <a:xfrm>
            <a:off x="722313" y="3287713"/>
            <a:ext cx="7772400" cy="150971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128000" wrap="square" tIns="45700">
            <a:noAutofit/>
          </a:bodyPr>
          <a:lstStyle>
            <a:lvl1pPr indent="-228600" lvl="0" marL="457200" algn="r">
              <a:spcBef>
                <a:spcPts val="0"/>
              </a:spcBef>
              <a:spcAft>
                <a:spcPts val="0"/>
              </a:spcAft>
              <a:buSzPts val="1400"/>
              <a:buNone/>
              <a:defRPr sz="2000">
                <a:solidFill>
                  <a:schemeClr val="lt1"/>
                </a:solidFill>
              </a:defRPr>
            </a:lvl1pPr>
            <a:lvl2pPr indent="-228600" lvl="1" marL="914400" algn="l">
              <a:spcBef>
                <a:spcPts val="400"/>
              </a:spcBef>
              <a:spcAft>
                <a:spcPts val="0"/>
              </a:spcAft>
              <a:buSzPts val="1620"/>
              <a:buFont typeface="Arial"/>
              <a:buNone/>
              <a:defRPr sz="1800">
                <a:solidFill>
                  <a:schemeClr val="lt1"/>
                </a:solidFill>
              </a:defRPr>
            </a:lvl2pPr>
            <a:lvl3pPr indent="-228600" lvl="2" marL="1371600" algn="l">
              <a:spcBef>
                <a:spcPts val="400"/>
              </a:spcBef>
              <a:spcAft>
                <a:spcPts val="0"/>
              </a:spcAft>
              <a:buSzPts val="1600"/>
              <a:buNone/>
              <a:defRPr sz="1600">
                <a:solidFill>
                  <a:schemeClr val="lt1"/>
                </a:solidFill>
              </a:defRPr>
            </a:lvl3pPr>
            <a:lvl4pPr indent="-228600" lvl="3" marL="1828800" algn="l">
              <a:spcBef>
                <a:spcPts val="40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lt1"/>
                </a:solidFill>
              </a:defRPr>
            </a:lvl4pPr>
            <a:lvl5pPr indent="-228600" lvl="4" marL="2286000" algn="l">
              <a:spcBef>
                <a:spcPts val="40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lt1"/>
                </a:solidFill>
              </a:defRPr>
            </a:lvl5pPr>
            <a:lvl6pPr indent="-342900" lvl="5" marL="2743200" algn="l">
              <a:spcBef>
                <a:spcPts val="400"/>
              </a:spcBef>
              <a:spcAft>
                <a:spcPts val="0"/>
              </a:spcAft>
              <a:buSzPts val="1800"/>
              <a:buChar char="●"/>
              <a:defRPr/>
            </a:lvl6pPr>
            <a:lvl7pPr indent="-342900" lvl="6" marL="3200400" algn="l">
              <a:spcBef>
                <a:spcPts val="400"/>
              </a:spcBef>
              <a:spcAft>
                <a:spcPts val="0"/>
              </a:spcAft>
              <a:buSzPts val="1800"/>
              <a:buChar char="●"/>
              <a:defRPr/>
            </a:lvl7pPr>
            <a:lvl8pPr indent="-342900" lvl="7" marL="3657600" algn="l">
              <a:spcBef>
                <a:spcPts val="400"/>
              </a:spcBef>
              <a:spcAft>
                <a:spcPts val="0"/>
              </a:spcAft>
              <a:buSzPts val="1800"/>
              <a:buChar char="●"/>
              <a:defRPr/>
            </a:lvl8pPr>
            <a:lvl9pPr indent="-342900" lvl="8" marL="4114800" algn="l">
              <a:spcBef>
                <a:spcPts val="400"/>
              </a:spcBef>
              <a:spcAft>
                <a:spcPts val="0"/>
              </a:spcAft>
              <a:buSzPts val="1800"/>
              <a:buChar char="●"/>
              <a:defRPr/>
            </a:lvl9pPr>
          </a:lstStyle>
          <a:p/>
        </p:txBody>
      </p:sp>
      <p:sp>
        <p:nvSpPr>
          <p:cNvPr id="55" name="Google Shape;55;p8"/>
          <p:cNvSpPr txBox="1"/>
          <p:nvPr>
            <p:ph idx="10" type="dt"/>
          </p:nvPr>
        </p:nvSpPr>
        <p:spPr>
          <a:xfrm>
            <a:off x="5562600" y="6513512"/>
            <a:ext cx="3001962" cy="27463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8"/>
          <p:cNvSpPr txBox="1"/>
          <p:nvPr>
            <p:ph idx="12" type="sldNum"/>
          </p:nvPr>
        </p:nvSpPr>
        <p:spPr>
          <a:xfrm>
            <a:off x="8639175" y="6513512"/>
            <a:ext cx="463550" cy="27463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FE0D4"/>
              </a:buClr>
              <a:buSzPts val="1600"/>
              <a:buFont typeface="Verdana"/>
              <a:buNone/>
              <a:defRPr b="0" i="0" sz="1600" u="none">
                <a:solidFill>
                  <a:srgbClr val="DFE0D4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FE0D4"/>
              </a:buClr>
              <a:buSzPts val="1600"/>
              <a:buFont typeface="Verdana"/>
              <a:buNone/>
              <a:defRPr b="0" i="0" sz="1600" u="none">
                <a:solidFill>
                  <a:srgbClr val="DFE0D4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FE0D4"/>
              </a:buClr>
              <a:buSzPts val="1600"/>
              <a:buFont typeface="Verdana"/>
              <a:buNone/>
              <a:defRPr b="0" i="0" sz="1600" u="none">
                <a:solidFill>
                  <a:srgbClr val="DFE0D4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FE0D4"/>
              </a:buClr>
              <a:buSzPts val="1600"/>
              <a:buFont typeface="Verdana"/>
              <a:buNone/>
              <a:defRPr b="0" i="0" sz="1600" u="none">
                <a:solidFill>
                  <a:srgbClr val="DFE0D4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FE0D4"/>
              </a:buClr>
              <a:buSzPts val="1600"/>
              <a:buFont typeface="Verdana"/>
              <a:buNone/>
              <a:defRPr b="0" i="0" sz="1600" u="none">
                <a:solidFill>
                  <a:srgbClr val="DFE0D4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FE0D4"/>
              </a:buClr>
              <a:buSzPts val="1600"/>
              <a:buFont typeface="Verdana"/>
              <a:buNone/>
              <a:defRPr b="0" i="0" sz="1600" u="none">
                <a:solidFill>
                  <a:srgbClr val="DFE0D4"/>
                </a:solidFill>
                <a:latin typeface="Verdana"/>
                <a:ea typeface="Verdana"/>
                <a:cs typeface="Verdana"/>
                <a:sym typeface="Verdana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FE0D4"/>
              </a:buClr>
              <a:buSzPts val="1600"/>
              <a:buFont typeface="Verdana"/>
              <a:buNone/>
              <a:defRPr b="0" i="0" sz="1600" u="none">
                <a:solidFill>
                  <a:srgbClr val="DFE0D4"/>
                </a:solidFill>
                <a:latin typeface="Verdana"/>
                <a:ea typeface="Verdana"/>
                <a:cs typeface="Verdana"/>
                <a:sym typeface="Verdana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FE0D4"/>
              </a:buClr>
              <a:buSzPts val="1600"/>
              <a:buFont typeface="Verdana"/>
              <a:buNone/>
              <a:defRPr b="0" i="0" sz="1600" u="none">
                <a:solidFill>
                  <a:srgbClr val="DFE0D4"/>
                </a:solidFill>
                <a:latin typeface="Verdana"/>
                <a:ea typeface="Verdana"/>
                <a:cs typeface="Verdana"/>
                <a:sym typeface="Verdana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FE0D4"/>
              </a:buClr>
              <a:buSzPts val="1600"/>
              <a:buFont typeface="Verdana"/>
              <a:buNone/>
              <a:defRPr b="0" i="0" sz="1600" u="none">
                <a:solidFill>
                  <a:srgbClr val="DFE0D4"/>
                </a:solidFill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57" name="Google Shape;57;p8"/>
          <p:cNvSpPr txBox="1"/>
          <p:nvPr>
            <p:ph idx="11" type="ftr"/>
          </p:nvPr>
        </p:nvSpPr>
        <p:spPr>
          <a:xfrm>
            <a:off x="1600200" y="6513512"/>
            <a:ext cx="3906837" cy="27463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Два объекта" type="twoObj">
  <p:cSld name="TWO_OBJECTS">
    <p:spTree>
      <p:nvGrpSpPr>
        <p:cNvPr id="66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10"/>
          <p:cNvSpPr txBox="1"/>
          <p:nvPr>
            <p:ph type="title"/>
          </p:nvPr>
        </p:nvSpPr>
        <p:spPr>
          <a:xfrm>
            <a:off x="457200" y="254000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8" name="Google Shape;68;p10"/>
          <p:cNvSpPr txBox="1"/>
          <p:nvPr>
            <p:ph idx="1" type="body"/>
          </p:nvPr>
        </p:nvSpPr>
        <p:spPr>
          <a:xfrm>
            <a:off x="457200" y="1645920"/>
            <a:ext cx="4038600" cy="452628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53060" lvl="0" marL="457200" algn="l">
              <a:spcBef>
                <a:spcPts val="0"/>
              </a:spcBef>
              <a:spcAft>
                <a:spcPts val="0"/>
              </a:spcAft>
              <a:buSzPts val="1960"/>
              <a:buChar char="⦿"/>
              <a:defRPr sz="2800"/>
            </a:lvl1pPr>
            <a:lvl2pPr indent="-365760" lvl="1" marL="914400" algn="l">
              <a:spcBef>
                <a:spcPts val="400"/>
              </a:spcBef>
              <a:spcAft>
                <a:spcPts val="0"/>
              </a:spcAft>
              <a:buSzPts val="2160"/>
              <a:buFont typeface="Arial"/>
              <a:buChar char="•"/>
              <a:defRPr sz="2400"/>
            </a:lvl2pPr>
            <a:lvl3pPr indent="-355600" lvl="2" marL="1371600" algn="l">
              <a:spcBef>
                <a:spcPts val="400"/>
              </a:spcBef>
              <a:spcAft>
                <a:spcPts val="0"/>
              </a:spcAft>
              <a:buSzPts val="2000"/>
              <a:buChar char="●"/>
              <a:defRPr sz="2000"/>
            </a:lvl3pPr>
            <a:lvl4pPr indent="-342900" lvl="3" marL="1828800" algn="l">
              <a:spcBef>
                <a:spcPts val="400"/>
              </a:spcBef>
              <a:spcAft>
                <a:spcPts val="0"/>
              </a:spcAft>
              <a:buSzPts val="1800"/>
              <a:buChar char="●"/>
              <a:defRPr sz="1800"/>
            </a:lvl4pPr>
            <a:lvl5pPr indent="-342900" lvl="4" marL="2286000" algn="l">
              <a:spcBef>
                <a:spcPts val="400"/>
              </a:spcBef>
              <a:spcAft>
                <a:spcPts val="0"/>
              </a:spcAft>
              <a:buSzPts val="1800"/>
              <a:buChar char="●"/>
              <a:defRPr sz="1800"/>
            </a:lvl5pPr>
            <a:lvl6pPr indent="-342900" lvl="5" marL="2743200" algn="l">
              <a:spcBef>
                <a:spcPts val="400"/>
              </a:spcBef>
              <a:spcAft>
                <a:spcPts val="0"/>
              </a:spcAft>
              <a:buSzPts val="1800"/>
              <a:buChar char="●"/>
              <a:defRPr/>
            </a:lvl6pPr>
            <a:lvl7pPr indent="-342900" lvl="6" marL="3200400" algn="l">
              <a:spcBef>
                <a:spcPts val="400"/>
              </a:spcBef>
              <a:spcAft>
                <a:spcPts val="0"/>
              </a:spcAft>
              <a:buSzPts val="1800"/>
              <a:buChar char="●"/>
              <a:defRPr/>
            </a:lvl7pPr>
            <a:lvl8pPr indent="-342900" lvl="7" marL="3657600" algn="l">
              <a:spcBef>
                <a:spcPts val="400"/>
              </a:spcBef>
              <a:spcAft>
                <a:spcPts val="0"/>
              </a:spcAft>
              <a:buSzPts val="1800"/>
              <a:buChar char="●"/>
              <a:defRPr/>
            </a:lvl8pPr>
            <a:lvl9pPr indent="-342900" lvl="8" marL="4114800" algn="l">
              <a:spcBef>
                <a:spcPts val="400"/>
              </a:spcBef>
              <a:spcAft>
                <a:spcPts val="0"/>
              </a:spcAft>
              <a:buSzPts val="1800"/>
              <a:buChar char="●"/>
              <a:defRPr/>
            </a:lvl9pPr>
          </a:lstStyle>
          <a:p/>
        </p:txBody>
      </p:sp>
      <p:sp>
        <p:nvSpPr>
          <p:cNvPr id="69" name="Google Shape;69;p10"/>
          <p:cNvSpPr txBox="1"/>
          <p:nvPr>
            <p:ph idx="2" type="body"/>
          </p:nvPr>
        </p:nvSpPr>
        <p:spPr>
          <a:xfrm>
            <a:off x="4648200" y="1645920"/>
            <a:ext cx="4038600" cy="452628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53060" lvl="0" marL="457200" algn="l">
              <a:spcBef>
                <a:spcPts val="0"/>
              </a:spcBef>
              <a:spcAft>
                <a:spcPts val="0"/>
              </a:spcAft>
              <a:buSzPts val="1960"/>
              <a:buChar char="⦿"/>
              <a:defRPr sz="2800"/>
            </a:lvl1pPr>
            <a:lvl2pPr indent="-365760" lvl="1" marL="914400" algn="l">
              <a:spcBef>
                <a:spcPts val="400"/>
              </a:spcBef>
              <a:spcAft>
                <a:spcPts val="0"/>
              </a:spcAft>
              <a:buSzPts val="2160"/>
              <a:buFont typeface="Arial"/>
              <a:buChar char="•"/>
              <a:defRPr sz="2400"/>
            </a:lvl2pPr>
            <a:lvl3pPr indent="-355600" lvl="2" marL="1371600" algn="l">
              <a:spcBef>
                <a:spcPts val="400"/>
              </a:spcBef>
              <a:spcAft>
                <a:spcPts val="0"/>
              </a:spcAft>
              <a:buSzPts val="2000"/>
              <a:buChar char="●"/>
              <a:defRPr sz="2000"/>
            </a:lvl3pPr>
            <a:lvl4pPr indent="-342900" lvl="3" marL="1828800" algn="l">
              <a:spcBef>
                <a:spcPts val="400"/>
              </a:spcBef>
              <a:spcAft>
                <a:spcPts val="0"/>
              </a:spcAft>
              <a:buSzPts val="1800"/>
              <a:buChar char="●"/>
              <a:defRPr sz="1800"/>
            </a:lvl4pPr>
            <a:lvl5pPr indent="-342900" lvl="4" marL="2286000" algn="l">
              <a:spcBef>
                <a:spcPts val="400"/>
              </a:spcBef>
              <a:spcAft>
                <a:spcPts val="0"/>
              </a:spcAft>
              <a:buSzPts val="1800"/>
              <a:buChar char="●"/>
              <a:defRPr sz="1800"/>
            </a:lvl5pPr>
            <a:lvl6pPr indent="-342900" lvl="5" marL="2743200" algn="l">
              <a:spcBef>
                <a:spcPts val="400"/>
              </a:spcBef>
              <a:spcAft>
                <a:spcPts val="0"/>
              </a:spcAft>
              <a:buSzPts val="1800"/>
              <a:buChar char="●"/>
              <a:defRPr/>
            </a:lvl6pPr>
            <a:lvl7pPr indent="-342900" lvl="6" marL="3200400" algn="l">
              <a:spcBef>
                <a:spcPts val="400"/>
              </a:spcBef>
              <a:spcAft>
                <a:spcPts val="0"/>
              </a:spcAft>
              <a:buSzPts val="1800"/>
              <a:buChar char="●"/>
              <a:defRPr/>
            </a:lvl7pPr>
            <a:lvl8pPr indent="-342900" lvl="7" marL="3657600" algn="l">
              <a:spcBef>
                <a:spcPts val="400"/>
              </a:spcBef>
              <a:spcAft>
                <a:spcPts val="0"/>
              </a:spcAft>
              <a:buSzPts val="1800"/>
              <a:buChar char="●"/>
              <a:defRPr/>
            </a:lvl8pPr>
            <a:lvl9pPr indent="-342900" lvl="8" marL="4114800" algn="l">
              <a:spcBef>
                <a:spcPts val="400"/>
              </a:spcBef>
              <a:spcAft>
                <a:spcPts val="0"/>
              </a:spcAft>
              <a:buSzPts val="1800"/>
              <a:buChar char="●"/>
              <a:defRPr/>
            </a:lvl9pPr>
          </a:lstStyle>
          <a:p/>
        </p:txBody>
      </p:sp>
      <p:sp>
        <p:nvSpPr>
          <p:cNvPr id="70" name="Google Shape;70;p10"/>
          <p:cNvSpPr txBox="1"/>
          <p:nvPr>
            <p:ph idx="10" type="dt"/>
          </p:nvPr>
        </p:nvSpPr>
        <p:spPr>
          <a:xfrm>
            <a:off x="5562600" y="6400800"/>
            <a:ext cx="3001962" cy="27463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1" name="Google Shape;71;p10"/>
          <p:cNvSpPr txBox="1"/>
          <p:nvPr>
            <p:ph idx="11" type="ftr"/>
          </p:nvPr>
        </p:nvSpPr>
        <p:spPr>
          <a:xfrm>
            <a:off x="1295400" y="6400800"/>
            <a:ext cx="4211637" cy="27463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2" name="Google Shape;72;p10"/>
          <p:cNvSpPr txBox="1"/>
          <p:nvPr>
            <p:ph idx="12" type="sldNum"/>
          </p:nvPr>
        </p:nvSpPr>
        <p:spPr>
          <a:xfrm>
            <a:off x="8640762" y="6515100"/>
            <a:ext cx="465137" cy="27305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FE0D4"/>
              </a:buClr>
              <a:buSzPts val="1600"/>
              <a:buFont typeface="Verdana"/>
              <a:buNone/>
              <a:defRPr b="0" i="0" sz="1600" u="none">
                <a:solidFill>
                  <a:srgbClr val="DFE0D4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FE0D4"/>
              </a:buClr>
              <a:buSzPts val="1600"/>
              <a:buFont typeface="Verdana"/>
              <a:buNone/>
              <a:defRPr b="0" i="0" sz="1600" u="none">
                <a:solidFill>
                  <a:srgbClr val="DFE0D4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FE0D4"/>
              </a:buClr>
              <a:buSzPts val="1600"/>
              <a:buFont typeface="Verdana"/>
              <a:buNone/>
              <a:defRPr b="0" i="0" sz="1600" u="none">
                <a:solidFill>
                  <a:srgbClr val="DFE0D4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FE0D4"/>
              </a:buClr>
              <a:buSzPts val="1600"/>
              <a:buFont typeface="Verdana"/>
              <a:buNone/>
              <a:defRPr b="0" i="0" sz="1600" u="none">
                <a:solidFill>
                  <a:srgbClr val="DFE0D4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FE0D4"/>
              </a:buClr>
              <a:buSzPts val="1600"/>
              <a:buFont typeface="Verdana"/>
              <a:buNone/>
              <a:defRPr b="0" i="0" sz="1600" u="none">
                <a:solidFill>
                  <a:srgbClr val="DFE0D4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FE0D4"/>
              </a:buClr>
              <a:buSzPts val="1600"/>
              <a:buFont typeface="Verdana"/>
              <a:buNone/>
              <a:defRPr b="0" i="0" sz="1600" u="none">
                <a:solidFill>
                  <a:srgbClr val="DFE0D4"/>
                </a:solidFill>
                <a:latin typeface="Verdana"/>
                <a:ea typeface="Verdana"/>
                <a:cs typeface="Verdana"/>
                <a:sym typeface="Verdana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FE0D4"/>
              </a:buClr>
              <a:buSzPts val="1600"/>
              <a:buFont typeface="Verdana"/>
              <a:buNone/>
              <a:defRPr b="0" i="0" sz="1600" u="none">
                <a:solidFill>
                  <a:srgbClr val="DFE0D4"/>
                </a:solidFill>
                <a:latin typeface="Verdana"/>
                <a:ea typeface="Verdana"/>
                <a:cs typeface="Verdana"/>
                <a:sym typeface="Verdana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FE0D4"/>
              </a:buClr>
              <a:buSzPts val="1600"/>
              <a:buFont typeface="Verdana"/>
              <a:buNone/>
              <a:defRPr b="0" i="0" sz="1600" u="none">
                <a:solidFill>
                  <a:srgbClr val="DFE0D4"/>
                </a:solidFill>
                <a:latin typeface="Verdana"/>
                <a:ea typeface="Verdana"/>
                <a:cs typeface="Verdana"/>
                <a:sym typeface="Verdana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FE0D4"/>
              </a:buClr>
              <a:buSzPts val="1600"/>
              <a:buFont typeface="Verdana"/>
              <a:buNone/>
              <a:defRPr b="0" i="0" sz="1600" u="none">
                <a:solidFill>
                  <a:srgbClr val="DFE0D4"/>
                </a:solidFill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Сравнение" type="twoTxTwoObj">
  <p:cSld name="TWO_OBJECTS_WITH_TEXT">
    <p:spTree>
      <p:nvGrpSpPr>
        <p:cNvPr id="82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p12"/>
          <p:cNvSpPr txBox="1"/>
          <p:nvPr>
            <p:ph type="title"/>
          </p:nvPr>
        </p:nvSpPr>
        <p:spPr>
          <a:xfrm>
            <a:off x="457200" y="25194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4" name="Google Shape;84;p12"/>
          <p:cNvSpPr txBox="1"/>
          <p:nvPr>
            <p:ph idx="1" type="body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algn="l">
              <a:spcBef>
                <a:spcPts val="0"/>
              </a:spcBef>
              <a:spcAft>
                <a:spcPts val="0"/>
              </a:spcAft>
              <a:buSzPts val="1540"/>
              <a:buNone/>
              <a:defRPr b="0" sz="2200" cap="none"/>
            </a:lvl1pPr>
            <a:lvl2pPr indent="-228600" lvl="1" marL="914400" algn="l">
              <a:spcBef>
                <a:spcPts val="400"/>
              </a:spcBef>
              <a:spcAft>
                <a:spcPts val="0"/>
              </a:spcAft>
              <a:buSzPts val="1800"/>
              <a:buFont typeface="Arial"/>
              <a:buNone/>
              <a:defRPr b="1" sz="2000"/>
            </a:lvl2pPr>
            <a:lvl3pPr indent="-228600" lvl="2" marL="1371600" algn="l">
              <a:spcBef>
                <a:spcPts val="400"/>
              </a:spcBef>
              <a:spcAft>
                <a:spcPts val="0"/>
              </a:spcAft>
              <a:buSzPts val="1800"/>
              <a:buNone/>
              <a:defRPr b="1" sz="1800"/>
            </a:lvl3pPr>
            <a:lvl4pPr indent="-228600" lvl="3" marL="1828800" algn="l">
              <a:spcBef>
                <a:spcPts val="400"/>
              </a:spcBef>
              <a:spcAft>
                <a:spcPts val="0"/>
              </a:spcAft>
              <a:buSzPts val="1600"/>
              <a:buNone/>
              <a:defRPr b="1" sz="1600"/>
            </a:lvl4pPr>
            <a:lvl5pPr indent="-228600" lvl="4" marL="2286000" algn="l">
              <a:spcBef>
                <a:spcPts val="400"/>
              </a:spcBef>
              <a:spcAft>
                <a:spcPts val="0"/>
              </a:spcAft>
              <a:buSzPts val="1600"/>
              <a:buNone/>
              <a:defRPr b="1" sz="1600"/>
            </a:lvl5pPr>
            <a:lvl6pPr indent="-342900" lvl="5" marL="2743200" algn="l">
              <a:spcBef>
                <a:spcPts val="400"/>
              </a:spcBef>
              <a:spcAft>
                <a:spcPts val="0"/>
              </a:spcAft>
              <a:buSzPts val="1800"/>
              <a:buChar char="●"/>
              <a:defRPr/>
            </a:lvl6pPr>
            <a:lvl7pPr indent="-342900" lvl="6" marL="3200400" algn="l">
              <a:spcBef>
                <a:spcPts val="400"/>
              </a:spcBef>
              <a:spcAft>
                <a:spcPts val="0"/>
              </a:spcAft>
              <a:buSzPts val="1800"/>
              <a:buChar char="●"/>
              <a:defRPr/>
            </a:lvl7pPr>
            <a:lvl8pPr indent="-342900" lvl="7" marL="3657600" algn="l">
              <a:spcBef>
                <a:spcPts val="400"/>
              </a:spcBef>
              <a:spcAft>
                <a:spcPts val="0"/>
              </a:spcAft>
              <a:buSzPts val="1800"/>
              <a:buChar char="●"/>
              <a:defRPr/>
            </a:lvl8pPr>
            <a:lvl9pPr indent="-342900" lvl="8" marL="4114800" algn="l">
              <a:spcBef>
                <a:spcPts val="400"/>
              </a:spcBef>
              <a:spcAft>
                <a:spcPts val="0"/>
              </a:spcAft>
              <a:buSzPts val="1800"/>
              <a:buChar char="●"/>
              <a:defRPr/>
            </a:lvl9pPr>
          </a:lstStyle>
          <a:p/>
        </p:txBody>
      </p:sp>
      <p:sp>
        <p:nvSpPr>
          <p:cNvPr id="85" name="Google Shape;85;p12"/>
          <p:cNvSpPr txBox="1"/>
          <p:nvPr>
            <p:ph idx="2" type="body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algn="l">
              <a:spcBef>
                <a:spcPts val="0"/>
              </a:spcBef>
              <a:spcAft>
                <a:spcPts val="0"/>
              </a:spcAft>
              <a:buSzPts val="1540"/>
              <a:buNone/>
              <a:defRPr b="0" sz="2200" cap="none"/>
            </a:lvl1pPr>
            <a:lvl2pPr indent="-228600" lvl="1" marL="914400" algn="l">
              <a:spcBef>
                <a:spcPts val="400"/>
              </a:spcBef>
              <a:spcAft>
                <a:spcPts val="0"/>
              </a:spcAft>
              <a:buSzPts val="1800"/>
              <a:buFont typeface="Arial"/>
              <a:buNone/>
              <a:defRPr b="1" sz="2000"/>
            </a:lvl2pPr>
            <a:lvl3pPr indent="-228600" lvl="2" marL="1371600" algn="l">
              <a:spcBef>
                <a:spcPts val="400"/>
              </a:spcBef>
              <a:spcAft>
                <a:spcPts val="0"/>
              </a:spcAft>
              <a:buSzPts val="1800"/>
              <a:buNone/>
              <a:defRPr b="1" sz="1800"/>
            </a:lvl3pPr>
            <a:lvl4pPr indent="-228600" lvl="3" marL="1828800" algn="l">
              <a:spcBef>
                <a:spcPts val="400"/>
              </a:spcBef>
              <a:spcAft>
                <a:spcPts val="0"/>
              </a:spcAft>
              <a:buSzPts val="1600"/>
              <a:buNone/>
              <a:defRPr b="1" sz="1600"/>
            </a:lvl4pPr>
            <a:lvl5pPr indent="-228600" lvl="4" marL="2286000" algn="l">
              <a:spcBef>
                <a:spcPts val="400"/>
              </a:spcBef>
              <a:spcAft>
                <a:spcPts val="0"/>
              </a:spcAft>
              <a:buSzPts val="1600"/>
              <a:buNone/>
              <a:defRPr b="1" sz="1600"/>
            </a:lvl5pPr>
            <a:lvl6pPr indent="-342900" lvl="5" marL="2743200" algn="l">
              <a:spcBef>
                <a:spcPts val="400"/>
              </a:spcBef>
              <a:spcAft>
                <a:spcPts val="0"/>
              </a:spcAft>
              <a:buSzPts val="1800"/>
              <a:buChar char="●"/>
              <a:defRPr/>
            </a:lvl6pPr>
            <a:lvl7pPr indent="-342900" lvl="6" marL="3200400" algn="l">
              <a:spcBef>
                <a:spcPts val="400"/>
              </a:spcBef>
              <a:spcAft>
                <a:spcPts val="0"/>
              </a:spcAft>
              <a:buSzPts val="1800"/>
              <a:buChar char="●"/>
              <a:defRPr/>
            </a:lvl7pPr>
            <a:lvl8pPr indent="-342900" lvl="7" marL="3657600" algn="l">
              <a:spcBef>
                <a:spcPts val="400"/>
              </a:spcBef>
              <a:spcAft>
                <a:spcPts val="0"/>
              </a:spcAft>
              <a:buSzPts val="1800"/>
              <a:buChar char="●"/>
              <a:defRPr/>
            </a:lvl8pPr>
            <a:lvl9pPr indent="-342900" lvl="8" marL="4114800" algn="l">
              <a:spcBef>
                <a:spcPts val="400"/>
              </a:spcBef>
              <a:spcAft>
                <a:spcPts val="0"/>
              </a:spcAft>
              <a:buSzPts val="1800"/>
              <a:buChar char="●"/>
              <a:defRPr/>
            </a:lvl9pPr>
          </a:lstStyle>
          <a:p/>
        </p:txBody>
      </p:sp>
      <p:sp>
        <p:nvSpPr>
          <p:cNvPr id="86" name="Google Shape;86;p12"/>
          <p:cNvSpPr txBox="1"/>
          <p:nvPr>
            <p:ph idx="3" type="body"/>
          </p:nvPr>
        </p:nvSpPr>
        <p:spPr>
          <a:xfrm>
            <a:off x="457200" y="2362200"/>
            <a:ext cx="4040188" cy="39417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26390" lvl="0" marL="457200" algn="l">
              <a:spcBef>
                <a:spcPts val="0"/>
              </a:spcBef>
              <a:spcAft>
                <a:spcPts val="0"/>
              </a:spcAft>
              <a:buSzPts val="1540"/>
              <a:buChar char="⦿"/>
              <a:defRPr sz="2200"/>
            </a:lvl1pPr>
            <a:lvl2pPr indent="-342900" lvl="1" marL="914400" algn="l">
              <a:spcBef>
                <a:spcPts val="400"/>
              </a:spcBef>
              <a:spcAft>
                <a:spcPts val="0"/>
              </a:spcAft>
              <a:buSzPts val="1800"/>
              <a:buFont typeface="Arial"/>
              <a:buChar char="•"/>
              <a:defRPr sz="2000"/>
            </a:lvl2pPr>
            <a:lvl3pPr indent="-342900" lvl="2" marL="1371600" algn="l">
              <a:spcBef>
                <a:spcPts val="400"/>
              </a:spcBef>
              <a:spcAft>
                <a:spcPts val="0"/>
              </a:spcAft>
              <a:buSzPts val="1800"/>
              <a:buChar char="●"/>
              <a:defRPr sz="1800"/>
            </a:lvl3pPr>
            <a:lvl4pPr indent="-330200" lvl="3" marL="1828800" algn="l">
              <a:spcBef>
                <a:spcPts val="400"/>
              </a:spcBef>
              <a:spcAft>
                <a:spcPts val="0"/>
              </a:spcAft>
              <a:buSzPts val="1600"/>
              <a:buChar char="●"/>
              <a:defRPr sz="1600"/>
            </a:lvl4pPr>
            <a:lvl5pPr indent="-330200" lvl="4" marL="2286000" algn="l">
              <a:spcBef>
                <a:spcPts val="400"/>
              </a:spcBef>
              <a:spcAft>
                <a:spcPts val="0"/>
              </a:spcAft>
              <a:buSzPts val="1600"/>
              <a:buChar char="●"/>
              <a:defRPr sz="1600"/>
            </a:lvl5pPr>
            <a:lvl6pPr indent="-342900" lvl="5" marL="2743200" algn="l">
              <a:spcBef>
                <a:spcPts val="400"/>
              </a:spcBef>
              <a:spcAft>
                <a:spcPts val="0"/>
              </a:spcAft>
              <a:buSzPts val="1800"/>
              <a:buChar char="●"/>
              <a:defRPr/>
            </a:lvl6pPr>
            <a:lvl7pPr indent="-342900" lvl="6" marL="3200400" algn="l">
              <a:spcBef>
                <a:spcPts val="400"/>
              </a:spcBef>
              <a:spcAft>
                <a:spcPts val="0"/>
              </a:spcAft>
              <a:buSzPts val="1800"/>
              <a:buChar char="●"/>
              <a:defRPr/>
            </a:lvl7pPr>
            <a:lvl8pPr indent="-342900" lvl="7" marL="3657600" algn="l">
              <a:spcBef>
                <a:spcPts val="400"/>
              </a:spcBef>
              <a:spcAft>
                <a:spcPts val="0"/>
              </a:spcAft>
              <a:buSzPts val="1800"/>
              <a:buChar char="●"/>
              <a:defRPr/>
            </a:lvl8pPr>
            <a:lvl9pPr indent="-342900" lvl="8" marL="4114800" algn="l">
              <a:spcBef>
                <a:spcPts val="400"/>
              </a:spcBef>
              <a:spcAft>
                <a:spcPts val="0"/>
              </a:spcAft>
              <a:buSzPts val="1800"/>
              <a:buChar char="●"/>
              <a:defRPr/>
            </a:lvl9pPr>
          </a:lstStyle>
          <a:p/>
        </p:txBody>
      </p:sp>
      <p:sp>
        <p:nvSpPr>
          <p:cNvPr id="87" name="Google Shape;87;p12"/>
          <p:cNvSpPr txBox="1"/>
          <p:nvPr>
            <p:ph idx="4" type="body"/>
          </p:nvPr>
        </p:nvSpPr>
        <p:spPr>
          <a:xfrm>
            <a:off x="4645025" y="2362200"/>
            <a:ext cx="4041775" cy="39417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26390" lvl="0" marL="457200" algn="l">
              <a:spcBef>
                <a:spcPts val="0"/>
              </a:spcBef>
              <a:spcAft>
                <a:spcPts val="0"/>
              </a:spcAft>
              <a:buSzPts val="1540"/>
              <a:buChar char="⦿"/>
              <a:defRPr sz="2200"/>
            </a:lvl1pPr>
            <a:lvl2pPr indent="-342900" lvl="1" marL="914400" algn="l">
              <a:spcBef>
                <a:spcPts val="400"/>
              </a:spcBef>
              <a:spcAft>
                <a:spcPts val="0"/>
              </a:spcAft>
              <a:buSzPts val="1800"/>
              <a:buFont typeface="Arial"/>
              <a:buChar char="•"/>
              <a:defRPr sz="2000"/>
            </a:lvl2pPr>
            <a:lvl3pPr indent="-342900" lvl="2" marL="1371600" algn="l">
              <a:spcBef>
                <a:spcPts val="400"/>
              </a:spcBef>
              <a:spcAft>
                <a:spcPts val="0"/>
              </a:spcAft>
              <a:buSzPts val="1800"/>
              <a:buChar char="●"/>
              <a:defRPr sz="1800"/>
            </a:lvl3pPr>
            <a:lvl4pPr indent="-330200" lvl="3" marL="1828800" algn="l">
              <a:spcBef>
                <a:spcPts val="400"/>
              </a:spcBef>
              <a:spcAft>
                <a:spcPts val="0"/>
              </a:spcAft>
              <a:buSzPts val="1600"/>
              <a:buChar char="●"/>
              <a:defRPr sz="1600"/>
            </a:lvl4pPr>
            <a:lvl5pPr indent="-330200" lvl="4" marL="2286000" algn="l">
              <a:spcBef>
                <a:spcPts val="400"/>
              </a:spcBef>
              <a:spcAft>
                <a:spcPts val="0"/>
              </a:spcAft>
              <a:buSzPts val="1600"/>
              <a:buChar char="●"/>
              <a:defRPr sz="1600"/>
            </a:lvl5pPr>
            <a:lvl6pPr indent="-342900" lvl="5" marL="2743200" algn="l">
              <a:spcBef>
                <a:spcPts val="400"/>
              </a:spcBef>
              <a:spcAft>
                <a:spcPts val="0"/>
              </a:spcAft>
              <a:buSzPts val="1800"/>
              <a:buChar char="●"/>
              <a:defRPr/>
            </a:lvl6pPr>
            <a:lvl7pPr indent="-342900" lvl="6" marL="3200400" algn="l">
              <a:spcBef>
                <a:spcPts val="400"/>
              </a:spcBef>
              <a:spcAft>
                <a:spcPts val="0"/>
              </a:spcAft>
              <a:buSzPts val="1800"/>
              <a:buChar char="●"/>
              <a:defRPr/>
            </a:lvl7pPr>
            <a:lvl8pPr indent="-342900" lvl="7" marL="3657600" algn="l">
              <a:spcBef>
                <a:spcPts val="400"/>
              </a:spcBef>
              <a:spcAft>
                <a:spcPts val="0"/>
              </a:spcAft>
              <a:buSzPts val="1800"/>
              <a:buChar char="●"/>
              <a:defRPr/>
            </a:lvl8pPr>
            <a:lvl9pPr indent="-342900" lvl="8" marL="4114800" algn="l">
              <a:spcBef>
                <a:spcPts val="400"/>
              </a:spcBef>
              <a:spcAft>
                <a:spcPts val="0"/>
              </a:spcAft>
              <a:buSzPts val="1800"/>
              <a:buChar char="●"/>
              <a:defRPr/>
            </a:lvl9pPr>
          </a:lstStyle>
          <a:p/>
        </p:txBody>
      </p:sp>
      <p:sp>
        <p:nvSpPr>
          <p:cNvPr id="88" name="Google Shape;88;p12"/>
          <p:cNvSpPr txBox="1"/>
          <p:nvPr>
            <p:ph idx="10" type="dt"/>
          </p:nvPr>
        </p:nvSpPr>
        <p:spPr>
          <a:xfrm>
            <a:off x="5562600" y="6400800"/>
            <a:ext cx="3001962" cy="27463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9" name="Google Shape;89;p12"/>
          <p:cNvSpPr txBox="1"/>
          <p:nvPr>
            <p:ph idx="11" type="ftr"/>
          </p:nvPr>
        </p:nvSpPr>
        <p:spPr>
          <a:xfrm>
            <a:off x="1295400" y="6400800"/>
            <a:ext cx="4211637" cy="27463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0" name="Google Shape;90;p12"/>
          <p:cNvSpPr txBox="1"/>
          <p:nvPr>
            <p:ph idx="12" type="sldNum"/>
          </p:nvPr>
        </p:nvSpPr>
        <p:spPr>
          <a:xfrm>
            <a:off x="8640762" y="6515100"/>
            <a:ext cx="465137" cy="27305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FE0D4"/>
              </a:buClr>
              <a:buSzPts val="1600"/>
              <a:buFont typeface="Verdana"/>
              <a:buNone/>
              <a:defRPr b="0" i="0" sz="1600" u="none">
                <a:solidFill>
                  <a:srgbClr val="DFE0D4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FE0D4"/>
              </a:buClr>
              <a:buSzPts val="1600"/>
              <a:buFont typeface="Verdana"/>
              <a:buNone/>
              <a:defRPr b="0" i="0" sz="1600" u="none">
                <a:solidFill>
                  <a:srgbClr val="DFE0D4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FE0D4"/>
              </a:buClr>
              <a:buSzPts val="1600"/>
              <a:buFont typeface="Verdana"/>
              <a:buNone/>
              <a:defRPr b="0" i="0" sz="1600" u="none">
                <a:solidFill>
                  <a:srgbClr val="DFE0D4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FE0D4"/>
              </a:buClr>
              <a:buSzPts val="1600"/>
              <a:buFont typeface="Verdana"/>
              <a:buNone/>
              <a:defRPr b="0" i="0" sz="1600" u="none">
                <a:solidFill>
                  <a:srgbClr val="DFE0D4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FE0D4"/>
              </a:buClr>
              <a:buSzPts val="1600"/>
              <a:buFont typeface="Verdana"/>
              <a:buNone/>
              <a:defRPr b="0" i="0" sz="1600" u="none">
                <a:solidFill>
                  <a:srgbClr val="DFE0D4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FE0D4"/>
              </a:buClr>
              <a:buSzPts val="1600"/>
              <a:buFont typeface="Verdana"/>
              <a:buNone/>
              <a:defRPr b="0" i="0" sz="1600" u="none">
                <a:solidFill>
                  <a:srgbClr val="DFE0D4"/>
                </a:solidFill>
                <a:latin typeface="Verdana"/>
                <a:ea typeface="Verdana"/>
                <a:cs typeface="Verdana"/>
                <a:sym typeface="Verdana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FE0D4"/>
              </a:buClr>
              <a:buSzPts val="1600"/>
              <a:buFont typeface="Verdana"/>
              <a:buNone/>
              <a:defRPr b="0" i="0" sz="1600" u="none">
                <a:solidFill>
                  <a:srgbClr val="DFE0D4"/>
                </a:solidFill>
                <a:latin typeface="Verdana"/>
                <a:ea typeface="Verdana"/>
                <a:cs typeface="Verdana"/>
                <a:sym typeface="Verdana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FE0D4"/>
              </a:buClr>
              <a:buSzPts val="1600"/>
              <a:buFont typeface="Verdana"/>
              <a:buNone/>
              <a:defRPr b="0" i="0" sz="1600" u="none">
                <a:solidFill>
                  <a:srgbClr val="DFE0D4"/>
                </a:solidFill>
                <a:latin typeface="Verdana"/>
                <a:ea typeface="Verdana"/>
                <a:cs typeface="Verdana"/>
                <a:sym typeface="Verdana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FE0D4"/>
              </a:buClr>
              <a:buSzPts val="1600"/>
              <a:buFont typeface="Verdana"/>
              <a:buNone/>
              <a:defRPr b="0" i="0" sz="1600" u="none">
                <a:solidFill>
                  <a:srgbClr val="DFE0D4"/>
                </a:solidFill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Только заголовок" type="titleOnly">
  <p:cSld name="TITLE_ONLY">
    <p:spTree>
      <p:nvGrpSpPr>
        <p:cNvPr id="99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14"/>
          <p:cNvSpPr txBox="1"/>
          <p:nvPr>
            <p:ph type="title"/>
          </p:nvPr>
        </p:nvSpPr>
        <p:spPr>
          <a:xfrm>
            <a:off x="457200" y="25321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1" name="Google Shape;101;p14"/>
          <p:cNvSpPr txBox="1"/>
          <p:nvPr>
            <p:ph idx="10" type="dt"/>
          </p:nvPr>
        </p:nvSpPr>
        <p:spPr>
          <a:xfrm>
            <a:off x="5562600" y="6400800"/>
            <a:ext cx="3001962" cy="27463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2" name="Google Shape;102;p14"/>
          <p:cNvSpPr txBox="1"/>
          <p:nvPr>
            <p:ph idx="11" type="ftr"/>
          </p:nvPr>
        </p:nvSpPr>
        <p:spPr>
          <a:xfrm>
            <a:off x="1295400" y="6400800"/>
            <a:ext cx="4211637" cy="27463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3" name="Google Shape;103;p14"/>
          <p:cNvSpPr txBox="1"/>
          <p:nvPr>
            <p:ph idx="12" type="sldNum"/>
          </p:nvPr>
        </p:nvSpPr>
        <p:spPr>
          <a:xfrm>
            <a:off x="8639175" y="6515100"/>
            <a:ext cx="463550" cy="27305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FE0D4"/>
              </a:buClr>
              <a:buSzPts val="1600"/>
              <a:buFont typeface="Verdana"/>
              <a:buNone/>
              <a:defRPr b="0" i="0" sz="1600" u="none">
                <a:solidFill>
                  <a:srgbClr val="DFE0D4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FE0D4"/>
              </a:buClr>
              <a:buSzPts val="1600"/>
              <a:buFont typeface="Verdana"/>
              <a:buNone/>
              <a:defRPr b="0" i="0" sz="1600" u="none">
                <a:solidFill>
                  <a:srgbClr val="DFE0D4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FE0D4"/>
              </a:buClr>
              <a:buSzPts val="1600"/>
              <a:buFont typeface="Verdana"/>
              <a:buNone/>
              <a:defRPr b="0" i="0" sz="1600" u="none">
                <a:solidFill>
                  <a:srgbClr val="DFE0D4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FE0D4"/>
              </a:buClr>
              <a:buSzPts val="1600"/>
              <a:buFont typeface="Verdana"/>
              <a:buNone/>
              <a:defRPr b="0" i="0" sz="1600" u="none">
                <a:solidFill>
                  <a:srgbClr val="DFE0D4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FE0D4"/>
              </a:buClr>
              <a:buSzPts val="1600"/>
              <a:buFont typeface="Verdana"/>
              <a:buNone/>
              <a:defRPr b="0" i="0" sz="1600" u="none">
                <a:solidFill>
                  <a:srgbClr val="DFE0D4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FE0D4"/>
              </a:buClr>
              <a:buSzPts val="1600"/>
              <a:buFont typeface="Verdana"/>
              <a:buNone/>
              <a:defRPr b="0" i="0" sz="1600" u="none">
                <a:solidFill>
                  <a:srgbClr val="DFE0D4"/>
                </a:solidFill>
                <a:latin typeface="Verdana"/>
                <a:ea typeface="Verdana"/>
                <a:cs typeface="Verdana"/>
                <a:sym typeface="Verdana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FE0D4"/>
              </a:buClr>
              <a:buSzPts val="1600"/>
              <a:buFont typeface="Verdana"/>
              <a:buNone/>
              <a:defRPr b="0" i="0" sz="1600" u="none">
                <a:solidFill>
                  <a:srgbClr val="DFE0D4"/>
                </a:solidFill>
                <a:latin typeface="Verdana"/>
                <a:ea typeface="Verdana"/>
                <a:cs typeface="Verdana"/>
                <a:sym typeface="Verdana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FE0D4"/>
              </a:buClr>
              <a:buSzPts val="1600"/>
              <a:buFont typeface="Verdana"/>
              <a:buNone/>
              <a:defRPr b="0" i="0" sz="1600" u="none">
                <a:solidFill>
                  <a:srgbClr val="DFE0D4"/>
                </a:solidFill>
                <a:latin typeface="Verdana"/>
                <a:ea typeface="Verdana"/>
                <a:cs typeface="Verdana"/>
                <a:sym typeface="Verdana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FE0D4"/>
              </a:buClr>
              <a:buSzPts val="1600"/>
              <a:buFont typeface="Verdana"/>
              <a:buNone/>
              <a:defRPr b="0" i="0" sz="1600" u="none">
                <a:solidFill>
                  <a:srgbClr val="DFE0D4"/>
                </a:solidFill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Объект с подписью" type="objTx">
  <p:cSld name="OBJECT_WITH_CAPTION_TEXT">
    <p:spTree>
      <p:nvGrpSpPr>
        <p:cNvPr id="11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p16"/>
          <p:cNvSpPr txBox="1"/>
          <p:nvPr>
            <p:ph type="title"/>
          </p:nvPr>
        </p:nvSpPr>
        <p:spPr>
          <a:xfrm>
            <a:off x="4963136" y="304800"/>
            <a:ext cx="3931920" cy="7620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Clr>
                <a:srgbClr val="E7EACB"/>
              </a:buClr>
              <a:buSzPts val="2000"/>
              <a:buFont typeface="Arial"/>
              <a:buNone/>
              <a:defRPr b="1" sz="2000"/>
            </a:lvl1pPr>
            <a:lvl2pPr lv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3" name="Google Shape;113;p16"/>
          <p:cNvSpPr txBox="1"/>
          <p:nvPr>
            <p:ph idx="1" type="body"/>
          </p:nvPr>
        </p:nvSpPr>
        <p:spPr>
          <a:xfrm>
            <a:off x="4963136" y="1107560"/>
            <a:ext cx="3931920" cy="1066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r">
              <a:spcBef>
                <a:spcPts val="0"/>
              </a:spcBef>
              <a:spcAft>
                <a:spcPts val="0"/>
              </a:spcAft>
              <a:buSzPts val="980"/>
              <a:buNone/>
              <a:defRPr sz="1400"/>
            </a:lvl1pPr>
            <a:lvl2pPr indent="-228600" lvl="1" marL="914400" algn="l">
              <a:spcBef>
                <a:spcPts val="400"/>
              </a:spcBef>
              <a:spcAft>
                <a:spcPts val="0"/>
              </a:spcAft>
              <a:buSzPts val="1080"/>
              <a:buFont typeface="Arial"/>
              <a:buNone/>
              <a:defRPr sz="1200"/>
            </a:lvl2pPr>
            <a:lvl3pPr indent="-228600" lvl="2" marL="1371600" algn="l">
              <a:spcBef>
                <a:spcPts val="400"/>
              </a:spcBef>
              <a:spcAft>
                <a:spcPts val="0"/>
              </a:spcAft>
              <a:buSzPts val="1000"/>
              <a:buNone/>
              <a:defRPr sz="1000"/>
            </a:lvl3pPr>
            <a:lvl4pPr indent="-228600" lvl="3" marL="1828800" algn="l">
              <a:spcBef>
                <a:spcPts val="400"/>
              </a:spcBef>
              <a:spcAft>
                <a:spcPts val="0"/>
              </a:spcAft>
              <a:buSzPts val="900"/>
              <a:buNone/>
              <a:defRPr sz="900"/>
            </a:lvl4pPr>
            <a:lvl5pPr indent="-228600" lvl="4" marL="2286000" algn="l">
              <a:spcBef>
                <a:spcPts val="400"/>
              </a:spcBef>
              <a:spcAft>
                <a:spcPts val="0"/>
              </a:spcAft>
              <a:buSzPts val="900"/>
              <a:buNone/>
              <a:defRPr sz="900"/>
            </a:lvl5pPr>
            <a:lvl6pPr indent="-342900" lvl="5" marL="2743200" algn="l">
              <a:spcBef>
                <a:spcPts val="400"/>
              </a:spcBef>
              <a:spcAft>
                <a:spcPts val="0"/>
              </a:spcAft>
              <a:buSzPts val="1800"/>
              <a:buChar char="●"/>
              <a:defRPr/>
            </a:lvl6pPr>
            <a:lvl7pPr indent="-342900" lvl="6" marL="3200400" algn="l">
              <a:spcBef>
                <a:spcPts val="400"/>
              </a:spcBef>
              <a:spcAft>
                <a:spcPts val="0"/>
              </a:spcAft>
              <a:buSzPts val="1800"/>
              <a:buChar char="●"/>
              <a:defRPr/>
            </a:lvl7pPr>
            <a:lvl8pPr indent="-342900" lvl="7" marL="3657600" algn="l">
              <a:spcBef>
                <a:spcPts val="400"/>
              </a:spcBef>
              <a:spcAft>
                <a:spcPts val="0"/>
              </a:spcAft>
              <a:buSzPts val="1800"/>
              <a:buChar char="●"/>
              <a:defRPr/>
            </a:lvl8pPr>
            <a:lvl9pPr indent="-342900" lvl="8" marL="4114800" algn="l">
              <a:spcBef>
                <a:spcPts val="400"/>
              </a:spcBef>
              <a:spcAft>
                <a:spcPts val="0"/>
              </a:spcAft>
              <a:buSzPts val="1800"/>
              <a:buChar char="●"/>
              <a:defRPr/>
            </a:lvl9pPr>
          </a:lstStyle>
          <a:p/>
        </p:txBody>
      </p:sp>
      <p:sp>
        <p:nvSpPr>
          <p:cNvPr id="114" name="Google Shape;114;p16"/>
          <p:cNvSpPr txBox="1"/>
          <p:nvPr>
            <p:ph idx="2" type="body"/>
          </p:nvPr>
        </p:nvSpPr>
        <p:spPr>
          <a:xfrm>
            <a:off x="228600" y="2209800"/>
            <a:ext cx="8666456" cy="397764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70840" lvl="0" marL="457200" algn="l">
              <a:spcBef>
                <a:spcPts val="0"/>
              </a:spcBef>
              <a:spcAft>
                <a:spcPts val="0"/>
              </a:spcAft>
              <a:buSzPts val="2240"/>
              <a:buChar char="⦿"/>
              <a:defRPr sz="3200"/>
            </a:lvl1pPr>
            <a:lvl2pPr indent="-388619" lvl="1" marL="914400" algn="l">
              <a:spcBef>
                <a:spcPts val="400"/>
              </a:spcBef>
              <a:spcAft>
                <a:spcPts val="0"/>
              </a:spcAft>
              <a:buSzPts val="2520"/>
              <a:buFont typeface="Arial"/>
              <a:buChar char="•"/>
              <a:defRPr sz="2800"/>
            </a:lvl2pPr>
            <a:lvl3pPr indent="-381000" lvl="2" marL="1371600" algn="l">
              <a:spcBef>
                <a:spcPts val="400"/>
              </a:spcBef>
              <a:spcAft>
                <a:spcPts val="0"/>
              </a:spcAft>
              <a:buSzPts val="2400"/>
              <a:buChar char="●"/>
              <a:defRPr sz="2400"/>
            </a:lvl3pPr>
            <a:lvl4pPr indent="-355600" lvl="3" marL="1828800" algn="l">
              <a:spcBef>
                <a:spcPts val="400"/>
              </a:spcBef>
              <a:spcAft>
                <a:spcPts val="0"/>
              </a:spcAft>
              <a:buSzPts val="2000"/>
              <a:buChar char="●"/>
              <a:defRPr sz="2000"/>
            </a:lvl4pPr>
            <a:lvl5pPr indent="-355600" lvl="4" marL="2286000" algn="l">
              <a:spcBef>
                <a:spcPts val="400"/>
              </a:spcBef>
              <a:spcAft>
                <a:spcPts val="0"/>
              </a:spcAft>
              <a:buSzPts val="2000"/>
              <a:buChar char="●"/>
              <a:defRPr sz="2000"/>
            </a:lvl5pPr>
            <a:lvl6pPr indent="-342900" lvl="5" marL="2743200" algn="l">
              <a:spcBef>
                <a:spcPts val="400"/>
              </a:spcBef>
              <a:spcAft>
                <a:spcPts val="0"/>
              </a:spcAft>
              <a:buSzPts val="1800"/>
              <a:buChar char="●"/>
              <a:defRPr/>
            </a:lvl6pPr>
            <a:lvl7pPr indent="-342900" lvl="6" marL="3200400" algn="l">
              <a:spcBef>
                <a:spcPts val="400"/>
              </a:spcBef>
              <a:spcAft>
                <a:spcPts val="0"/>
              </a:spcAft>
              <a:buSzPts val="1800"/>
              <a:buChar char="●"/>
              <a:defRPr/>
            </a:lvl7pPr>
            <a:lvl8pPr indent="-342900" lvl="7" marL="3657600" algn="l">
              <a:spcBef>
                <a:spcPts val="400"/>
              </a:spcBef>
              <a:spcAft>
                <a:spcPts val="0"/>
              </a:spcAft>
              <a:buSzPts val="1800"/>
              <a:buChar char="●"/>
              <a:defRPr/>
            </a:lvl8pPr>
            <a:lvl9pPr indent="-342900" lvl="8" marL="4114800" algn="l">
              <a:spcBef>
                <a:spcPts val="400"/>
              </a:spcBef>
              <a:spcAft>
                <a:spcPts val="0"/>
              </a:spcAft>
              <a:buSzPts val="1800"/>
              <a:buChar char="●"/>
              <a:defRPr/>
            </a:lvl9pPr>
          </a:lstStyle>
          <a:p/>
        </p:txBody>
      </p:sp>
      <p:sp>
        <p:nvSpPr>
          <p:cNvPr id="115" name="Google Shape;115;p16"/>
          <p:cNvSpPr txBox="1"/>
          <p:nvPr>
            <p:ph idx="10" type="dt"/>
          </p:nvPr>
        </p:nvSpPr>
        <p:spPr>
          <a:xfrm>
            <a:off x="5562600" y="6513512"/>
            <a:ext cx="3001962" cy="27463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6" name="Google Shape;116;p16"/>
          <p:cNvSpPr txBox="1"/>
          <p:nvPr>
            <p:ph idx="12" type="sldNum"/>
          </p:nvPr>
        </p:nvSpPr>
        <p:spPr>
          <a:xfrm>
            <a:off x="8639175" y="6513512"/>
            <a:ext cx="463550" cy="27463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FE0D4"/>
              </a:buClr>
              <a:buSzPts val="1600"/>
              <a:buFont typeface="Verdana"/>
              <a:buNone/>
              <a:defRPr b="0" i="0" sz="1600" u="none">
                <a:solidFill>
                  <a:srgbClr val="DFE0D4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FE0D4"/>
              </a:buClr>
              <a:buSzPts val="1600"/>
              <a:buFont typeface="Verdana"/>
              <a:buNone/>
              <a:defRPr b="0" i="0" sz="1600" u="none">
                <a:solidFill>
                  <a:srgbClr val="DFE0D4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FE0D4"/>
              </a:buClr>
              <a:buSzPts val="1600"/>
              <a:buFont typeface="Verdana"/>
              <a:buNone/>
              <a:defRPr b="0" i="0" sz="1600" u="none">
                <a:solidFill>
                  <a:srgbClr val="DFE0D4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FE0D4"/>
              </a:buClr>
              <a:buSzPts val="1600"/>
              <a:buFont typeface="Verdana"/>
              <a:buNone/>
              <a:defRPr b="0" i="0" sz="1600" u="none">
                <a:solidFill>
                  <a:srgbClr val="DFE0D4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FE0D4"/>
              </a:buClr>
              <a:buSzPts val="1600"/>
              <a:buFont typeface="Verdana"/>
              <a:buNone/>
              <a:defRPr b="0" i="0" sz="1600" u="none">
                <a:solidFill>
                  <a:srgbClr val="DFE0D4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FE0D4"/>
              </a:buClr>
              <a:buSzPts val="1600"/>
              <a:buFont typeface="Verdana"/>
              <a:buNone/>
              <a:defRPr b="0" i="0" sz="1600" u="none">
                <a:solidFill>
                  <a:srgbClr val="DFE0D4"/>
                </a:solidFill>
                <a:latin typeface="Verdana"/>
                <a:ea typeface="Verdana"/>
                <a:cs typeface="Verdana"/>
                <a:sym typeface="Verdana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FE0D4"/>
              </a:buClr>
              <a:buSzPts val="1600"/>
              <a:buFont typeface="Verdana"/>
              <a:buNone/>
              <a:defRPr b="0" i="0" sz="1600" u="none">
                <a:solidFill>
                  <a:srgbClr val="DFE0D4"/>
                </a:solidFill>
                <a:latin typeface="Verdana"/>
                <a:ea typeface="Verdana"/>
                <a:cs typeface="Verdana"/>
                <a:sym typeface="Verdana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FE0D4"/>
              </a:buClr>
              <a:buSzPts val="1600"/>
              <a:buFont typeface="Verdana"/>
              <a:buNone/>
              <a:defRPr b="0" i="0" sz="1600" u="none">
                <a:solidFill>
                  <a:srgbClr val="DFE0D4"/>
                </a:solidFill>
                <a:latin typeface="Verdana"/>
                <a:ea typeface="Verdana"/>
                <a:cs typeface="Verdana"/>
                <a:sym typeface="Verdana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FE0D4"/>
              </a:buClr>
              <a:buSzPts val="1600"/>
              <a:buFont typeface="Verdana"/>
              <a:buNone/>
              <a:defRPr b="0" i="0" sz="1600" u="none">
                <a:solidFill>
                  <a:srgbClr val="DFE0D4"/>
                </a:solidFill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117" name="Google Shape;117;p16"/>
          <p:cNvSpPr txBox="1"/>
          <p:nvPr>
            <p:ph idx="11" type="ftr"/>
          </p:nvPr>
        </p:nvSpPr>
        <p:spPr>
          <a:xfrm>
            <a:off x="1600200" y="6513512"/>
            <a:ext cx="3906837" cy="27463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image" Target="../media/image1.jpg"/><Relationship Id="rId2" Type="http://schemas.openxmlformats.org/officeDocument/2006/relationships/slideLayout" Target="../slideLayouts/slideLayout1.xml"/><Relationship Id="rId3" Type="http://schemas.openxmlformats.org/officeDocument/2006/relationships/theme" Target="../theme/theme3.xml"/></Relationships>
</file>

<file path=ppt/slideMasters/_rels/slideMaster2.xml.rels><?xml version="1.0" encoding="UTF-8" standalone="yes"?><Relationships xmlns="http://schemas.openxmlformats.org/package/2006/relationships"><Relationship Id="rId1" Type="http://schemas.openxmlformats.org/officeDocument/2006/relationships/image" Target="../media/image1.jpg"/><Relationship Id="rId2" Type="http://schemas.openxmlformats.org/officeDocument/2006/relationships/slideLayout" Target="../slideLayouts/slideLayout2.xml"/><Relationship Id="rId3" Type="http://schemas.openxmlformats.org/officeDocument/2006/relationships/theme" Target="../theme/theme2.xml"/></Relationships>
</file>

<file path=ppt/slideMasters/_rels/slideMaster3.xml.rels><?xml version="1.0" encoding="UTF-8" standalone="yes"?><Relationships xmlns="http://schemas.openxmlformats.org/package/2006/relationships"><Relationship Id="rId1" Type="http://schemas.openxmlformats.org/officeDocument/2006/relationships/image" Target="../media/image1.jpg"/><Relationship Id="rId2" Type="http://schemas.openxmlformats.org/officeDocument/2006/relationships/slideLayout" Target="../slideLayouts/slideLayout3.xml"/><Relationship Id="rId3" Type="http://schemas.openxmlformats.org/officeDocument/2006/relationships/theme" Target="../theme/theme6.xml"/></Relationships>
</file>

<file path=ppt/slideMasters/_rels/slideMaster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theme" Target="../theme/theme8.xml"/></Relationships>
</file>

<file path=ppt/slideMasters/_rels/slideMaster5.xml.rels><?xml version="1.0" encoding="UTF-8" standalone="yes"?><Relationships xmlns="http://schemas.openxmlformats.org/package/2006/relationships"><Relationship Id="rId1" Type="http://schemas.openxmlformats.org/officeDocument/2006/relationships/image" Target="../media/image1.jpg"/><Relationship Id="rId2" Type="http://schemas.openxmlformats.org/officeDocument/2006/relationships/slideLayout" Target="../slideLayouts/slideLayout5.xml"/><Relationship Id="rId3" Type="http://schemas.openxmlformats.org/officeDocument/2006/relationships/theme" Target="../theme/theme1.xml"/></Relationships>
</file>

<file path=ppt/slideMasters/_rels/slideMaster6.xml.rels><?xml version="1.0" encoding="UTF-8" standalone="yes"?><Relationships xmlns="http://schemas.openxmlformats.org/package/2006/relationships"><Relationship Id="rId1" Type="http://schemas.openxmlformats.org/officeDocument/2006/relationships/image" Target="../media/image1.jpg"/><Relationship Id="rId2" Type="http://schemas.openxmlformats.org/officeDocument/2006/relationships/slideLayout" Target="../slideLayouts/slideLayout6.xml"/><Relationship Id="rId3" Type="http://schemas.openxmlformats.org/officeDocument/2006/relationships/theme" Target="../theme/theme4.xml"/></Relationships>
</file>

<file path=ppt/slideMasters/_rels/slideMaster7.xml.rels><?xml version="1.0" encoding="UTF-8" standalone="yes"?><Relationships xmlns="http://schemas.openxmlformats.org/package/2006/relationships"><Relationship Id="rId1" Type="http://schemas.openxmlformats.org/officeDocument/2006/relationships/image" Target="../media/image1.jpg"/><Relationship Id="rId2" Type="http://schemas.openxmlformats.org/officeDocument/2006/relationships/slideLayout" Target="../slideLayouts/slideLayout7.xml"/><Relationship Id="rId3" Type="http://schemas.openxmlformats.org/officeDocument/2006/relationships/theme" Target="../theme/theme5.xml"/></Relationships>
</file>

<file path=ppt/slideMasters/_rels/slideMaster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theme" Target="../theme/theme7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blipFill>
          <a:blip r:embed="rId1">
            <a:alphaModFix/>
          </a:blip>
          <a:stretch>
            <a:fillRect/>
          </a:stretch>
        </a:blip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/>
          <p:nvPr/>
        </p:nvSpPr>
        <p:spPr>
          <a:xfrm>
            <a:off x="164592" y="146304"/>
            <a:ext cx="8814816" cy="2505456"/>
          </a:xfrm>
          <a:prstGeom prst="round2DiagRect">
            <a:avLst>
              <a:gd fmla="val 11807" name="adj1"/>
              <a:gd fmla="val 0" name="adj2"/>
            </a:avLst>
          </a:prstGeom>
          <a:solidFill>
            <a:srgbClr val="878878">
              <a:alpha val="64705"/>
            </a:srgbClr>
          </a:solidFill>
          <a:ln cap="rnd" cmpd="sng" w="11000">
            <a:solidFill>
              <a:srgbClr val="9B9F8D">
                <a:alpha val="87843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Verdana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" name="Google Shape;7;p1"/>
          <p:cNvSpPr txBox="1"/>
          <p:nvPr>
            <p:ph type="title"/>
          </p:nvPr>
        </p:nvSpPr>
        <p:spPr>
          <a:xfrm>
            <a:off x="457200" y="254000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600" u="none" cap="none" strike="noStrike">
                <a:solidFill>
                  <a:srgbClr val="E7EACB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600" u="none" cap="none" strike="noStrike">
                <a:solidFill>
                  <a:srgbClr val="E7EACB"/>
                </a:solidFill>
                <a:latin typeface="Cambria"/>
                <a:ea typeface="Cambria"/>
                <a:cs typeface="Cambria"/>
                <a:sym typeface="Cambria"/>
              </a:defRPr>
            </a:lvl2pPr>
            <a:lvl3pPr lvl="2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600" u="none" cap="none" strike="noStrike">
                <a:solidFill>
                  <a:srgbClr val="E7EACB"/>
                </a:solidFill>
                <a:latin typeface="Cambria"/>
                <a:ea typeface="Cambria"/>
                <a:cs typeface="Cambria"/>
                <a:sym typeface="Cambria"/>
              </a:defRPr>
            </a:lvl3pPr>
            <a:lvl4pPr lvl="3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600" u="none" cap="none" strike="noStrike">
                <a:solidFill>
                  <a:srgbClr val="E7EACB"/>
                </a:solidFill>
                <a:latin typeface="Cambria"/>
                <a:ea typeface="Cambria"/>
                <a:cs typeface="Cambria"/>
                <a:sym typeface="Cambria"/>
              </a:defRPr>
            </a:lvl4pPr>
            <a:lvl5pPr lvl="4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600" u="none" cap="none" strike="noStrike">
                <a:solidFill>
                  <a:srgbClr val="E7EACB"/>
                </a:solidFill>
                <a:latin typeface="Cambria"/>
                <a:ea typeface="Cambria"/>
                <a:cs typeface="Cambria"/>
                <a:sym typeface="Cambria"/>
              </a:defRPr>
            </a:lvl5pPr>
            <a:lvl6pPr lvl="5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600" u="none" cap="none" strike="noStrike">
                <a:solidFill>
                  <a:srgbClr val="E7EACB"/>
                </a:solidFill>
                <a:latin typeface="Cambria"/>
                <a:ea typeface="Cambria"/>
                <a:cs typeface="Cambria"/>
                <a:sym typeface="Cambria"/>
              </a:defRPr>
            </a:lvl6pPr>
            <a:lvl7pPr lvl="6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600" u="none" cap="none" strike="noStrike">
                <a:solidFill>
                  <a:srgbClr val="E7EACB"/>
                </a:solidFill>
                <a:latin typeface="Cambria"/>
                <a:ea typeface="Cambria"/>
                <a:cs typeface="Cambria"/>
                <a:sym typeface="Cambria"/>
              </a:defRPr>
            </a:lvl7pPr>
            <a:lvl8pPr lvl="7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600" u="none" cap="none" strike="noStrike">
                <a:solidFill>
                  <a:srgbClr val="E7EACB"/>
                </a:solidFill>
                <a:latin typeface="Cambria"/>
                <a:ea typeface="Cambria"/>
                <a:cs typeface="Cambria"/>
                <a:sym typeface="Cambria"/>
              </a:defRPr>
            </a:lvl8pPr>
            <a:lvl9pPr lvl="8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600" u="none" cap="none" strike="noStrike">
                <a:solidFill>
                  <a:srgbClr val="E7EACB"/>
                </a:solidFill>
                <a:latin typeface="Cambria"/>
                <a:ea typeface="Cambria"/>
                <a:cs typeface="Cambria"/>
                <a:sym typeface="Cambria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" type="body"/>
          </p:nvPr>
        </p:nvSpPr>
        <p:spPr>
          <a:xfrm>
            <a:off x="457200" y="1646237"/>
            <a:ext cx="8229600" cy="45259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70840" lvl="0" marL="457200" marR="0" rtl="0" algn="l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240"/>
              <a:buFont typeface="Noto Sans Symbols"/>
              <a:buChar char="⦿"/>
              <a:defRPr b="0" i="0" sz="3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77190" lvl="1" marL="914400" marR="0" rtl="0" algn="l">
              <a:spcBef>
                <a:spcPts val="400"/>
              </a:spcBef>
              <a:spcAft>
                <a:spcPts val="0"/>
              </a:spcAft>
              <a:buClr>
                <a:schemeClr val="accent2"/>
              </a:buClr>
              <a:buSzPts val="2340"/>
              <a:buFont typeface="Arial"/>
              <a:buChar char="•"/>
              <a:defRPr b="0" i="0" sz="26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74650" lvl="2" marL="1371600" marR="0" rtl="0" algn="l">
              <a:spcBef>
                <a:spcPts val="400"/>
              </a:spcBef>
              <a:spcAft>
                <a:spcPts val="0"/>
              </a:spcAft>
              <a:buClr>
                <a:srgbClr val="A8CDD7"/>
              </a:buClr>
              <a:buSzPts val="2300"/>
              <a:buFont typeface="Noto Sans Symbols"/>
              <a:buChar char="●"/>
              <a:defRPr b="0" i="0" sz="23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55600" lvl="3" marL="1828800" marR="0" rtl="0" algn="l">
              <a:spcBef>
                <a:spcPts val="400"/>
              </a:spcBef>
              <a:spcAft>
                <a:spcPts val="0"/>
              </a:spcAft>
              <a:buClr>
                <a:srgbClr val="A8CDD7"/>
              </a:buClr>
              <a:buSzPts val="2000"/>
              <a:buFont typeface="Noto Sans Symbols"/>
              <a:buChar char="●"/>
              <a:defRPr b="0" i="0" sz="2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49250" lvl="4" marL="2286000" marR="0" rtl="0" algn="l">
              <a:spcBef>
                <a:spcPts val="400"/>
              </a:spcBef>
              <a:spcAft>
                <a:spcPts val="0"/>
              </a:spcAft>
              <a:buClr>
                <a:srgbClr val="A8CDD7"/>
              </a:buClr>
              <a:buSzPts val="1900"/>
              <a:buFont typeface="Noto Sans Symbols"/>
              <a:buChar char="●"/>
              <a:defRPr b="0" i="0" sz="19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42900" lvl="5" marL="2743200" marR="0" rtl="0" algn="l">
              <a:spcBef>
                <a:spcPts val="400"/>
              </a:spcBef>
              <a:spcAft>
                <a:spcPts val="0"/>
              </a:spcAft>
              <a:buClr>
                <a:schemeClr val="accent4"/>
              </a:buClr>
              <a:buSzPts val="1800"/>
              <a:buFont typeface="Noto Sans Symbols"/>
              <a:buChar char="●"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30200" lvl="6" marL="3200400" marR="0" rtl="0" algn="l">
              <a:spcBef>
                <a:spcPts val="400"/>
              </a:spcBef>
              <a:spcAft>
                <a:spcPts val="0"/>
              </a:spcAft>
              <a:buClr>
                <a:schemeClr val="accent4"/>
              </a:buClr>
              <a:buSzPts val="1600"/>
              <a:buFont typeface="Noto Sans Symbols"/>
              <a:buChar char="●"/>
              <a:defRPr b="0" i="0" sz="16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30200" lvl="7" marL="3657600" marR="0" rtl="0" algn="l">
              <a:spcBef>
                <a:spcPts val="400"/>
              </a:spcBef>
              <a:spcAft>
                <a:spcPts val="0"/>
              </a:spcAft>
              <a:buClr>
                <a:schemeClr val="accent4"/>
              </a:buClr>
              <a:buSzPts val="1600"/>
              <a:buFont typeface="Noto Sans Symbols"/>
              <a:buChar char="●"/>
              <a:defRPr b="0" i="0" sz="16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30200" lvl="8" marL="4114800" marR="0" rtl="0" algn="l">
              <a:spcBef>
                <a:spcPts val="400"/>
              </a:spcBef>
              <a:spcAft>
                <a:spcPts val="0"/>
              </a:spcAft>
              <a:buClr>
                <a:schemeClr val="accent4"/>
              </a:buClr>
              <a:buSzPts val="1600"/>
              <a:buFont typeface="Noto Sans Symbols"/>
              <a:buChar char="●"/>
              <a:defRPr b="0" i="0" sz="16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9" name="Google Shape;9;p1"/>
          <p:cNvSpPr txBox="1"/>
          <p:nvPr>
            <p:ph idx="10" type="dt"/>
          </p:nvPr>
        </p:nvSpPr>
        <p:spPr>
          <a:xfrm>
            <a:off x="5562600" y="6508750"/>
            <a:ext cx="3001962" cy="27463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9pPr>
          </a:lstStyle>
          <a:p/>
        </p:txBody>
      </p:sp>
      <p:sp>
        <p:nvSpPr>
          <p:cNvPr id="10" name="Google Shape;10;p1"/>
          <p:cNvSpPr txBox="1"/>
          <p:nvPr>
            <p:ph idx="12" type="sldNum"/>
          </p:nvPr>
        </p:nvSpPr>
        <p:spPr>
          <a:xfrm>
            <a:off x="8639175" y="6508750"/>
            <a:ext cx="463550" cy="27463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FE0D4"/>
              </a:buClr>
              <a:buSzPts val="1600"/>
              <a:buFont typeface="Verdana"/>
              <a:buNone/>
              <a:defRPr b="0" i="0" sz="1600" u="none" cap="none" strike="noStrike">
                <a:solidFill>
                  <a:srgbClr val="DFE0D4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FE0D4"/>
              </a:buClr>
              <a:buSzPts val="1600"/>
              <a:buFont typeface="Verdana"/>
              <a:buNone/>
              <a:defRPr b="0" i="0" sz="1600" u="none" cap="none" strike="noStrike">
                <a:solidFill>
                  <a:srgbClr val="DFE0D4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FE0D4"/>
              </a:buClr>
              <a:buSzPts val="1600"/>
              <a:buFont typeface="Verdana"/>
              <a:buNone/>
              <a:defRPr b="0" i="0" sz="1600" u="none" cap="none" strike="noStrike">
                <a:solidFill>
                  <a:srgbClr val="DFE0D4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FE0D4"/>
              </a:buClr>
              <a:buSzPts val="1600"/>
              <a:buFont typeface="Verdana"/>
              <a:buNone/>
              <a:defRPr b="0" i="0" sz="1600" u="none" cap="none" strike="noStrike">
                <a:solidFill>
                  <a:srgbClr val="DFE0D4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FE0D4"/>
              </a:buClr>
              <a:buSzPts val="1600"/>
              <a:buFont typeface="Verdana"/>
              <a:buNone/>
              <a:defRPr b="0" i="0" sz="1600" u="none" cap="none" strike="noStrike">
                <a:solidFill>
                  <a:srgbClr val="DFE0D4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FE0D4"/>
              </a:buClr>
              <a:buSzPts val="1600"/>
              <a:buFont typeface="Verdana"/>
              <a:buNone/>
              <a:defRPr b="0" i="0" sz="1600" u="none" cap="none" strike="noStrike">
                <a:solidFill>
                  <a:srgbClr val="DFE0D4"/>
                </a:solidFill>
                <a:latin typeface="Verdana"/>
                <a:ea typeface="Verdana"/>
                <a:cs typeface="Verdana"/>
                <a:sym typeface="Verdana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FE0D4"/>
              </a:buClr>
              <a:buSzPts val="1600"/>
              <a:buFont typeface="Verdana"/>
              <a:buNone/>
              <a:defRPr b="0" i="0" sz="1600" u="none" cap="none" strike="noStrike">
                <a:solidFill>
                  <a:srgbClr val="DFE0D4"/>
                </a:solidFill>
                <a:latin typeface="Verdana"/>
                <a:ea typeface="Verdana"/>
                <a:cs typeface="Verdana"/>
                <a:sym typeface="Verdana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FE0D4"/>
              </a:buClr>
              <a:buSzPts val="1600"/>
              <a:buFont typeface="Verdana"/>
              <a:buNone/>
              <a:defRPr b="0" i="0" sz="1600" u="none" cap="none" strike="noStrike">
                <a:solidFill>
                  <a:srgbClr val="DFE0D4"/>
                </a:solidFill>
                <a:latin typeface="Verdana"/>
                <a:ea typeface="Verdana"/>
                <a:cs typeface="Verdana"/>
                <a:sym typeface="Verdana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FE0D4"/>
              </a:buClr>
              <a:buSzPts val="1600"/>
              <a:buFont typeface="Verdana"/>
              <a:buNone/>
              <a:defRPr b="0" i="0" sz="1600" u="none" cap="none" strike="noStrike">
                <a:solidFill>
                  <a:srgbClr val="DFE0D4"/>
                </a:solidFill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 sz="14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" name="Google Shape;11;p1"/>
          <p:cNvSpPr txBox="1"/>
          <p:nvPr>
            <p:ph idx="11" type="ftr"/>
          </p:nvPr>
        </p:nvSpPr>
        <p:spPr>
          <a:xfrm>
            <a:off x="1600200" y="6508750"/>
            <a:ext cx="3906837" cy="27463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2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blipFill>
          <a:blip r:embed="rId1">
            <a:alphaModFix/>
          </a:blip>
          <a:stretch>
            <a:fillRect/>
          </a:stretch>
        </a:blipFill>
      </p:bgPr>
    </p:bg>
    <p:spTree>
      <p:nvGrpSpPr>
        <p:cNvPr id="18" name="Shape 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Google Shape;19;p3"/>
          <p:cNvSpPr/>
          <p:nvPr/>
        </p:nvSpPr>
        <p:spPr>
          <a:xfrm>
            <a:off x="164592" y="147085"/>
            <a:ext cx="8810846" cy="6565392"/>
          </a:xfrm>
          <a:prstGeom prst="round2DiagRect">
            <a:avLst>
              <a:gd fmla="val 11807" name="adj1"/>
              <a:gd fmla="val 0" name="adj2"/>
            </a:avLst>
          </a:prstGeom>
          <a:solidFill>
            <a:srgbClr val="878878">
              <a:alpha val="64705"/>
            </a:srgbClr>
          </a:solidFill>
          <a:ln cap="rnd" cmpd="sng" w="11000">
            <a:solidFill>
              <a:srgbClr val="9B9F8D">
                <a:alpha val="87843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Verdana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" name="Google Shape;20;p3"/>
          <p:cNvSpPr txBox="1"/>
          <p:nvPr/>
        </p:nvSpPr>
        <p:spPr>
          <a:xfrm>
            <a:off x="588962" y="1423987"/>
            <a:ext cx="8001000" cy="9525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63500" dir="5400000" dist="12900">
              <a:srgbClr val="000000">
                <a:alpha val="74901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>
              <a:solidFill>
                <a:schemeClr val="lt1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21" name="Google Shape;21;p3"/>
          <p:cNvSpPr txBox="1"/>
          <p:nvPr>
            <p:ph type="title"/>
          </p:nvPr>
        </p:nvSpPr>
        <p:spPr>
          <a:xfrm>
            <a:off x="457200" y="254000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600" u="none" cap="none" strike="noStrike">
                <a:solidFill>
                  <a:srgbClr val="E7EACB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600" u="none" cap="none" strike="noStrike">
                <a:solidFill>
                  <a:srgbClr val="E7EACB"/>
                </a:solidFill>
                <a:latin typeface="Cambria"/>
                <a:ea typeface="Cambria"/>
                <a:cs typeface="Cambria"/>
                <a:sym typeface="Cambria"/>
              </a:defRPr>
            </a:lvl2pPr>
            <a:lvl3pPr lvl="2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600" u="none" cap="none" strike="noStrike">
                <a:solidFill>
                  <a:srgbClr val="E7EACB"/>
                </a:solidFill>
                <a:latin typeface="Cambria"/>
                <a:ea typeface="Cambria"/>
                <a:cs typeface="Cambria"/>
                <a:sym typeface="Cambria"/>
              </a:defRPr>
            </a:lvl3pPr>
            <a:lvl4pPr lvl="3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600" u="none" cap="none" strike="noStrike">
                <a:solidFill>
                  <a:srgbClr val="E7EACB"/>
                </a:solidFill>
                <a:latin typeface="Cambria"/>
                <a:ea typeface="Cambria"/>
                <a:cs typeface="Cambria"/>
                <a:sym typeface="Cambria"/>
              </a:defRPr>
            </a:lvl4pPr>
            <a:lvl5pPr lvl="4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600" u="none" cap="none" strike="noStrike">
                <a:solidFill>
                  <a:srgbClr val="E7EACB"/>
                </a:solidFill>
                <a:latin typeface="Cambria"/>
                <a:ea typeface="Cambria"/>
                <a:cs typeface="Cambria"/>
                <a:sym typeface="Cambria"/>
              </a:defRPr>
            </a:lvl5pPr>
            <a:lvl6pPr lvl="5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600" u="none" cap="none" strike="noStrike">
                <a:solidFill>
                  <a:srgbClr val="E7EACB"/>
                </a:solidFill>
                <a:latin typeface="Cambria"/>
                <a:ea typeface="Cambria"/>
                <a:cs typeface="Cambria"/>
                <a:sym typeface="Cambria"/>
              </a:defRPr>
            </a:lvl6pPr>
            <a:lvl7pPr lvl="6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600" u="none" cap="none" strike="noStrike">
                <a:solidFill>
                  <a:srgbClr val="E7EACB"/>
                </a:solidFill>
                <a:latin typeface="Cambria"/>
                <a:ea typeface="Cambria"/>
                <a:cs typeface="Cambria"/>
                <a:sym typeface="Cambria"/>
              </a:defRPr>
            </a:lvl7pPr>
            <a:lvl8pPr lvl="7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600" u="none" cap="none" strike="noStrike">
                <a:solidFill>
                  <a:srgbClr val="E7EACB"/>
                </a:solidFill>
                <a:latin typeface="Cambria"/>
                <a:ea typeface="Cambria"/>
                <a:cs typeface="Cambria"/>
                <a:sym typeface="Cambria"/>
              </a:defRPr>
            </a:lvl8pPr>
            <a:lvl9pPr lvl="8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600" u="none" cap="none" strike="noStrike">
                <a:solidFill>
                  <a:srgbClr val="E7EACB"/>
                </a:solidFill>
                <a:latin typeface="Cambria"/>
                <a:ea typeface="Cambria"/>
                <a:cs typeface="Cambria"/>
                <a:sym typeface="Cambria"/>
              </a:defRPr>
            </a:lvl9pPr>
          </a:lstStyle>
          <a:p/>
        </p:txBody>
      </p:sp>
      <p:sp>
        <p:nvSpPr>
          <p:cNvPr id="22" name="Google Shape;22;p3"/>
          <p:cNvSpPr txBox="1"/>
          <p:nvPr>
            <p:ph idx="1" type="body"/>
          </p:nvPr>
        </p:nvSpPr>
        <p:spPr>
          <a:xfrm>
            <a:off x="457200" y="1646237"/>
            <a:ext cx="8229600" cy="45259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70840" lvl="0" marL="457200" marR="0" rtl="0" algn="l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240"/>
              <a:buFont typeface="Noto Sans Symbols"/>
              <a:buChar char="⦿"/>
              <a:defRPr b="0" i="0" sz="3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77190" lvl="1" marL="914400" marR="0" rtl="0" algn="l">
              <a:spcBef>
                <a:spcPts val="400"/>
              </a:spcBef>
              <a:spcAft>
                <a:spcPts val="0"/>
              </a:spcAft>
              <a:buClr>
                <a:schemeClr val="accent2"/>
              </a:buClr>
              <a:buSzPts val="2340"/>
              <a:buFont typeface="Arial"/>
              <a:buChar char="•"/>
              <a:defRPr b="0" i="0" sz="26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74650" lvl="2" marL="1371600" marR="0" rtl="0" algn="l">
              <a:spcBef>
                <a:spcPts val="400"/>
              </a:spcBef>
              <a:spcAft>
                <a:spcPts val="0"/>
              </a:spcAft>
              <a:buClr>
                <a:srgbClr val="A8CDD7"/>
              </a:buClr>
              <a:buSzPts val="2300"/>
              <a:buFont typeface="Noto Sans Symbols"/>
              <a:buChar char="●"/>
              <a:defRPr b="0" i="0" sz="23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55600" lvl="3" marL="1828800" marR="0" rtl="0" algn="l">
              <a:spcBef>
                <a:spcPts val="400"/>
              </a:spcBef>
              <a:spcAft>
                <a:spcPts val="0"/>
              </a:spcAft>
              <a:buClr>
                <a:srgbClr val="A8CDD7"/>
              </a:buClr>
              <a:buSzPts val="2000"/>
              <a:buFont typeface="Noto Sans Symbols"/>
              <a:buChar char="●"/>
              <a:defRPr b="0" i="0" sz="2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49250" lvl="4" marL="2286000" marR="0" rtl="0" algn="l">
              <a:spcBef>
                <a:spcPts val="400"/>
              </a:spcBef>
              <a:spcAft>
                <a:spcPts val="0"/>
              </a:spcAft>
              <a:buClr>
                <a:srgbClr val="A8CDD7"/>
              </a:buClr>
              <a:buSzPts val="1900"/>
              <a:buFont typeface="Noto Sans Symbols"/>
              <a:buChar char="●"/>
              <a:defRPr b="0" i="0" sz="19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42900" lvl="5" marL="2743200" marR="0" rtl="0" algn="l">
              <a:spcBef>
                <a:spcPts val="400"/>
              </a:spcBef>
              <a:spcAft>
                <a:spcPts val="0"/>
              </a:spcAft>
              <a:buClr>
                <a:schemeClr val="accent4"/>
              </a:buClr>
              <a:buSzPts val="1800"/>
              <a:buFont typeface="Noto Sans Symbols"/>
              <a:buChar char="●"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30200" lvl="6" marL="3200400" marR="0" rtl="0" algn="l">
              <a:spcBef>
                <a:spcPts val="400"/>
              </a:spcBef>
              <a:spcAft>
                <a:spcPts val="0"/>
              </a:spcAft>
              <a:buClr>
                <a:schemeClr val="accent4"/>
              </a:buClr>
              <a:buSzPts val="1600"/>
              <a:buFont typeface="Noto Sans Symbols"/>
              <a:buChar char="●"/>
              <a:defRPr b="0" i="0" sz="16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30200" lvl="7" marL="3657600" marR="0" rtl="0" algn="l">
              <a:spcBef>
                <a:spcPts val="400"/>
              </a:spcBef>
              <a:spcAft>
                <a:spcPts val="0"/>
              </a:spcAft>
              <a:buClr>
                <a:schemeClr val="accent4"/>
              </a:buClr>
              <a:buSzPts val="1600"/>
              <a:buFont typeface="Noto Sans Symbols"/>
              <a:buChar char="●"/>
              <a:defRPr b="0" i="0" sz="16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30200" lvl="8" marL="4114800" marR="0" rtl="0" algn="l">
              <a:spcBef>
                <a:spcPts val="400"/>
              </a:spcBef>
              <a:spcAft>
                <a:spcPts val="0"/>
              </a:spcAft>
              <a:buClr>
                <a:schemeClr val="accent4"/>
              </a:buClr>
              <a:buSzPts val="1600"/>
              <a:buFont typeface="Noto Sans Symbols"/>
              <a:buChar char="●"/>
              <a:defRPr b="0" i="0" sz="16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23" name="Google Shape;23;p3"/>
          <p:cNvSpPr txBox="1"/>
          <p:nvPr>
            <p:ph idx="10" type="dt"/>
          </p:nvPr>
        </p:nvSpPr>
        <p:spPr>
          <a:xfrm>
            <a:off x="5562600" y="6400800"/>
            <a:ext cx="3001962" cy="27463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9pPr>
          </a:lstStyle>
          <a:p/>
        </p:txBody>
      </p:sp>
      <p:sp>
        <p:nvSpPr>
          <p:cNvPr id="24" name="Google Shape;24;p3"/>
          <p:cNvSpPr txBox="1"/>
          <p:nvPr>
            <p:ph idx="11" type="ftr"/>
          </p:nvPr>
        </p:nvSpPr>
        <p:spPr>
          <a:xfrm>
            <a:off x="1295400" y="6400800"/>
            <a:ext cx="4211637" cy="27463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9pPr>
          </a:lstStyle>
          <a:p/>
        </p:txBody>
      </p:sp>
      <p:sp>
        <p:nvSpPr>
          <p:cNvPr id="25" name="Google Shape;25;p3"/>
          <p:cNvSpPr txBox="1"/>
          <p:nvPr>
            <p:ph idx="12" type="sldNum"/>
          </p:nvPr>
        </p:nvSpPr>
        <p:spPr>
          <a:xfrm>
            <a:off x="8639175" y="6515100"/>
            <a:ext cx="463550" cy="27305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FE0D4"/>
              </a:buClr>
              <a:buSzPts val="1600"/>
              <a:buFont typeface="Verdana"/>
              <a:buNone/>
              <a:defRPr b="0" i="0" sz="1600" u="none">
                <a:solidFill>
                  <a:srgbClr val="DFE0D4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FE0D4"/>
              </a:buClr>
              <a:buSzPts val="1600"/>
              <a:buFont typeface="Verdana"/>
              <a:buNone/>
              <a:defRPr b="0" i="0" sz="1600" u="none">
                <a:solidFill>
                  <a:srgbClr val="DFE0D4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FE0D4"/>
              </a:buClr>
              <a:buSzPts val="1600"/>
              <a:buFont typeface="Verdana"/>
              <a:buNone/>
              <a:defRPr b="0" i="0" sz="1600" u="none">
                <a:solidFill>
                  <a:srgbClr val="DFE0D4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FE0D4"/>
              </a:buClr>
              <a:buSzPts val="1600"/>
              <a:buFont typeface="Verdana"/>
              <a:buNone/>
              <a:defRPr b="0" i="0" sz="1600" u="none">
                <a:solidFill>
                  <a:srgbClr val="DFE0D4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FE0D4"/>
              </a:buClr>
              <a:buSzPts val="1600"/>
              <a:buFont typeface="Verdana"/>
              <a:buNone/>
              <a:defRPr b="0" i="0" sz="1600" u="none">
                <a:solidFill>
                  <a:srgbClr val="DFE0D4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FE0D4"/>
              </a:buClr>
              <a:buSzPts val="1600"/>
              <a:buFont typeface="Verdana"/>
              <a:buNone/>
              <a:defRPr b="0" i="0" sz="1600" u="none">
                <a:solidFill>
                  <a:srgbClr val="DFE0D4"/>
                </a:solidFill>
                <a:latin typeface="Verdana"/>
                <a:ea typeface="Verdana"/>
                <a:cs typeface="Verdana"/>
                <a:sym typeface="Verdana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FE0D4"/>
              </a:buClr>
              <a:buSzPts val="1600"/>
              <a:buFont typeface="Verdana"/>
              <a:buNone/>
              <a:defRPr b="0" i="0" sz="1600" u="none">
                <a:solidFill>
                  <a:srgbClr val="DFE0D4"/>
                </a:solidFill>
                <a:latin typeface="Verdana"/>
                <a:ea typeface="Verdana"/>
                <a:cs typeface="Verdana"/>
                <a:sym typeface="Verdana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FE0D4"/>
              </a:buClr>
              <a:buSzPts val="1600"/>
              <a:buFont typeface="Verdana"/>
              <a:buNone/>
              <a:defRPr b="0" i="0" sz="1600" u="none">
                <a:solidFill>
                  <a:srgbClr val="DFE0D4"/>
                </a:solidFill>
                <a:latin typeface="Verdana"/>
                <a:ea typeface="Verdana"/>
                <a:cs typeface="Verdana"/>
                <a:sym typeface="Verdana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FE0D4"/>
              </a:buClr>
              <a:buSzPts val="1600"/>
              <a:buFont typeface="Verdana"/>
              <a:buNone/>
              <a:defRPr b="0" i="0" sz="1600" u="none">
                <a:solidFill>
                  <a:srgbClr val="DFE0D4"/>
                </a:solidFill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 sz="14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2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blipFill>
          <a:blip r:embed="rId1">
            <a:alphaModFix/>
          </a:blip>
          <a:stretch>
            <a:fillRect/>
          </a:stretch>
        </a:blipFill>
      </p:bgPr>
    </p:bg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5"/>
          <p:cNvSpPr txBox="1"/>
          <p:nvPr>
            <p:ph type="title"/>
          </p:nvPr>
        </p:nvSpPr>
        <p:spPr>
          <a:xfrm>
            <a:off x="457200" y="254000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600" u="none" cap="none" strike="noStrike">
                <a:solidFill>
                  <a:srgbClr val="E7EACB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600" u="none" cap="none" strike="noStrike">
                <a:solidFill>
                  <a:srgbClr val="E7EACB"/>
                </a:solidFill>
                <a:latin typeface="Cambria"/>
                <a:ea typeface="Cambria"/>
                <a:cs typeface="Cambria"/>
                <a:sym typeface="Cambria"/>
              </a:defRPr>
            </a:lvl2pPr>
            <a:lvl3pPr lvl="2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600" u="none" cap="none" strike="noStrike">
                <a:solidFill>
                  <a:srgbClr val="E7EACB"/>
                </a:solidFill>
                <a:latin typeface="Cambria"/>
                <a:ea typeface="Cambria"/>
                <a:cs typeface="Cambria"/>
                <a:sym typeface="Cambria"/>
              </a:defRPr>
            </a:lvl3pPr>
            <a:lvl4pPr lvl="3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600" u="none" cap="none" strike="noStrike">
                <a:solidFill>
                  <a:srgbClr val="E7EACB"/>
                </a:solidFill>
                <a:latin typeface="Cambria"/>
                <a:ea typeface="Cambria"/>
                <a:cs typeface="Cambria"/>
                <a:sym typeface="Cambria"/>
              </a:defRPr>
            </a:lvl4pPr>
            <a:lvl5pPr lvl="4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600" u="none" cap="none" strike="noStrike">
                <a:solidFill>
                  <a:srgbClr val="E7EACB"/>
                </a:solidFill>
                <a:latin typeface="Cambria"/>
                <a:ea typeface="Cambria"/>
                <a:cs typeface="Cambria"/>
                <a:sym typeface="Cambria"/>
              </a:defRPr>
            </a:lvl5pPr>
            <a:lvl6pPr lvl="5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600" u="none" cap="none" strike="noStrike">
                <a:solidFill>
                  <a:srgbClr val="E7EACB"/>
                </a:solidFill>
                <a:latin typeface="Cambria"/>
                <a:ea typeface="Cambria"/>
                <a:cs typeface="Cambria"/>
                <a:sym typeface="Cambria"/>
              </a:defRPr>
            </a:lvl6pPr>
            <a:lvl7pPr lvl="6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600" u="none" cap="none" strike="noStrike">
                <a:solidFill>
                  <a:srgbClr val="E7EACB"/>
                </a:solidFill>
                <a:latin typeface="Cambria"/>
                <a:ea typeface="Cambria"/>
                <a:cs typeface="Cambria"/>
                <a:sym typeface="Cambria"/>
              </a:defRPr>
            </a:lvl7pPr>
            <a:lvl8pPr lvl="7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600" u="none" cap="none" strike="noStrike">
                <a:solidFill>
                  <a:srgbClr val="E7EACB"/>
                </a:solidFill>
                <a:latin typeface="Cambria"/>
                <a:ea typeface="Cambria"/>
                <a:cs typeface="Cambria"/>
                <a:sym typeface="Cambria"/>
              </a:defRPr>
            </a:lvl8pPr>
            <a:lvl9pPr lvl="8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600" u="none" cap="none" strike="noStrike">
                <a:solidFill>
                  <a:srgbClr val="E7EACB"/>
                </a:solidFill>
                <a:latin typeface="Cambria"/>
                <a:ea typeface="Cambria"/>
                <a:cs typeface="Cambria"/>
                <a:sym typeface="Cambria"/>
              </a:defRPr>
            </a:lvl9pPr>
          </a:lstStyle>
          <a:p/>
        </p:txBody>
      </p:sp>
      <p:sp>
        <p:nvSpPr>
          <p:cNvPr id="34" name="Google Shape;34;p5"/>
          <p:cNvSpPr txBox="1"/>
          <p:nvPr>
            <p:ph idx="1" type="body"/>
          </p:nvPr>
        </p:nvSpPr>
        <p:spPr>
          <a:xfrm>
            <a:off x="457200" y="1646237"/>
            <a:ext cx="8229600" cy="45259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70840" lvl="0" marL="457200" marR="0" rtl="0" algn="l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240"/>
              <a:buFont typeface="Noto Sans Symbols"/>
              <a:buChar char="⦿"/>
              <a:defRPr b="0" i="0" sz="3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77190" lvl="1" marL="914400" marR="0" rtl="0" algn="l">
              <a:spcBef>
                <a:spcPts val="400"/>
              </a:spcBef>
              <a:spcAft>
                <a:spcPts val="0"/>
              </a:spcAft>
              <a:buClr>
                <a:schemeClr val="accent2"/>
              </a:buClr>
              <a:buSzPts val="2340"/>
              <a:buFont typeface="Arial"/>
              <a:buChar char="•"/>
              <a:defRPr b="0" i="0" sz="26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74650" lvl="2" marL="1371600" marR="0" rtl="0" algn="l">
              <a:spcBef>
                <a:spcPts val="400"/>
              </a:spcBef>
              <a:spcAft>
                <a:spcPts val="0"/>
              </a:spcAft>
              <a:buClr>
                <a:srgbClr val="A8CDD7"/>
              </a:buClr>
              <a:buSzPts val="2300"/>
              <a:buFont typeface="Noto Sans Symbols"/>
              <a:buChar char="●"/>
              <a:defRPr b="0" i="0" sz="23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55600" lvl="3" marL="1828800" marR="0" rtl="0" algn="l">
              <a:spcBef>
                <a:spcPts val="400"/>
              </a:spcBef>
              <a:spcAft>
                <a:spcPts val="0"/>
              </a:spcAft>
              <a:buClr>
                <a:srgbClr val="A8CDD7"/>
              </a:buClr>
              <a:buSzPts val="2000"/>
              <a:buFont typeface="Noto Sans Symbols"/>
              <a:buChar char="●"/>
              <a:defRPr b="0" i="0" sz="2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49250" lvl="4" marL="2286000" marR="0" rtl="0" algn="l">
              <a:spcBef>
                <a:spcPts val="400"/>
              </a:spcBef>
              <a:spcAft>
                <a:spcPts val="0"/>
              </a:spcAft>
              <a:buClr>
                <a:srgbClr val="A8CDD7"/>
              </a:buClr>
              <a:buSzPts val="1900"/>
              <a:buFont typeface="Noto Sans Symbols"/>
              <a:buChar char="●"/>
              <a:defRPr b="0" i="0" sz="19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42900" lvl="5" marL="2743200" marR="0" rtl="0" algn="l">
              <a:spcBef>
                <a:spcPts val="400"/>
              </a:spcBef>
              <a:spcAft>
                <a:spcPts val="0"/>
              </a:spcAft>
              <a:buClr>
                <a:schemeClr val="accent4"/>
              </a:buClr>
              <a:buSzPts val="1800"/>
              <a:buFont typeface="Noto Sans Symbols"/>
              <a:buChar char="●"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30200" lvl="6" marL="3200400" marR="0" rtl="0" algn="l">
              <a:spcBef>
                <a:spcPts val="400"/>
              </a:spcBef>
              <a:spcAft>
                <a:spcPts val="0"/>
              </a:spcAft>
              <a:buClr>
                <a:schemeClr val="accent4"/>
              </a:buClr>
              <a:buSzPts val="1600"/>
              <a:buFont typeface="Noto Sans Symbols"/>
              <a:buChar char="●"/>
              <a:defRPr b="0" i="0" sz="16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30200" lvl="7" marL="3657600" marR="0" rtl="0" algn="l">
              <a:spcBef>
                <a:spcPts val="400"/>
              </a:spcBef>
              <a:spcAft>
                <a:spcPts val="0"/>
              </a:spcAft>
              <a:buClr>
                <a:schemeClr val="accent4"/>
              </a:buClr>
              <a:buSzPts val="1600"/>
              <a:buFont typeface="Noto Sans Symbols"/>
              <a:buChar char="●"/>
              <a:defRPr b="0" i="0" sz="16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30200" lvl="8" marL="4114800" marR="0" rtl="0" algn="l">
              <a:spcBef>
                <a:spcPts val="400"/>
              </a:spcBef>
              <a:spcAft>
                <a:spcPts val="0"/>
              </a:spcAft>
              <a:buClr>
                <a:schemeClr val="accent4"/>
              </a:buClr>
              <a:buSzPts val="1600"/>
              <a:buFont typeface="Noto Sans Symbols"/>
              <a:buChar char="●"/>
              <a:defRPr b="0" i="0" sz="16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35" name="Google Shape;35;p5"/>
          <p:cNvSpPr txBox="1"/>
          <p:nvPr>
            <p:ph idx="10" type="dt"/>
          </p:nvPr>
        </p:nvSpPr>
        <p:spPr>
          <a:xfrm>
            <a:off x="5562600" y="6508750"/>
            <a:ext cx="3001962" cy="27463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9pPr>
          </a:lstStyle>
          <a:p/>
        </p:txBody>
      </p:sp>
      <p:sp>
        <p:nvSpPr>
          <p:cNvPr id="36" name="Google Shape;36;p5"/>
          <p:cNvSpPr txBox="1"/>
          <p:nvPr>
            <p:ph idx="12" type="sldNum"/>
          </p:nvPr>
        </p:nvSpPr>
        <p:spPr>
          <a:xfrm>
            <a:off x="8639175" y="6508750"/>
            <a:ext cx="463550" cy="27463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FE0D4"/>
              </a:buClr>
              <a:buSzPts val="1600"/>
              <a:buFont typeface="Verdana"/>
              <a:buNone/>
              <a:defRPr b="0" i="0" sz="1600" u="none">
                <a:solidFill>
                  <a:srgbClr val="DFE0D4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FE0D4"/>
              </a:buClr>
              <a:buSzPts val="1600"/>
              <a:buFont typeface="Verdana"/>
              <a:buNone/>
              <a:defRPr b="0" i="0" sz="1600" u="none">
                <a:solidFill>
                  <a:srgbClr val="DFE0D4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FE0D4"/>
              </a:buClr>
              <a:buSzPts val="1600"/>
              <a:buFont typeface="Verdana"/>
              <a:buNone/>
              <a:defRPr b="0" i="0" sz="1600" u="none">
                <a:solidFill>
                  <a:srgbClr val="DFE0D4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FE0D4"/>
              </a:buClr>
              <a:buSzPts val="1600"/>
              <a:buFont typeface="Verdana"/>
              <a:buNone/>
              <a:defRPr b="0" i="0" sz="1600" u="none">
                <a:solidFill>
                  <a:srgbClr val="DFE0D4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FE0D4"/>
              </a:buClr>
              <a:buSzPts val="1600"/>
              <a:buFont typeface="Verdana"/>
              <a:buNone/>
              <a:defRPr b="0" i="0" sz="1600" u="none">
                <a:solidFill>
                  <a:srgbClr val="DFE0D4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FE0D4"/>
              </a:buClr>
              <a:buSzPts val="1600"/>
              <a:buFont typeface="Verdana"/>
              <a:buNone/>
              <a:defRPr b="0" i="0" sz="1600" u="none">
                <a:solidFill>
                  <a:srgbClr val="DFE0D4"/>
                </a:solidFill>
                <a:latin typeface="Verdana"/>
                <a:ea typeface="Verdana"/>
                <a:cs typeface="Verdana"/>
                <a:sym typeface="Verdana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FE0D4"/>
              </a:buClr>
              <a:buSzPts val="1600"/>
              <a:buFont typeface="Verdana"/>
              <a:buNone/>
              <a:defRPr b="0" i="0" sz="1600" u="none">
                <a:solidFill>
                  <a:srgbClr val="DFE0D4"/>
                </a:solidFill>
                <a:latin typeface="Verdana"/>
                <a:ea typeface="Verdana"/>
                <a:cs typeface="Verdana"/>
                <a:sym typeface="Verdana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FE0D4"/>
              </a:buClr>
              <a:buSzPts val="1600"/>
              <a:buFont typeface="Verdana"/>
              <a:buNone/>
              <a:defRPr b="0" i="0" sz="1600" u="none">
                <a:solidFill>
                  <a:srgbClr val="DFE0D4"/>
                </a:solidFill>
                <a:latin typeface="Verdana"/>
                <a:ea typeface="Verdana"/>
                <a:cs typeface="Verdana"/>
                <a:sym typeface="Verdana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FE0D4"/>
              </a:buClr>
              <a:buSzPts val="1600"/>
              <a:buFont typeface="Verdana"/>
              <a:buNone/>
              <a:defRPr b="0" i="0" sz="1600" u="none">
                <a:solidFill>
                  <a:srgbClr val="DFE0D4"/>
                </a:solidFill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 sz="14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7" name="Google Shape;37;p5"/>
          <p:cNvSpPr txBox="1"/>
          <p:nvPr>
            <p:ph idx="11" type="ftr"/>
          </p:nvPr>
        </p:nvSpPr>
        <p:spPr>
          <a:xfrm>
            <a:off x="1600200" y="6508750"/>
            <a:ext cx="3906837" cy="27463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50" r:id="rId2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solidFill>
          <a:schemeClr val="dk2"/>
        </a:solidFill>
      </p:bgPr>
    </p:bg>
    <p:spTree>
      <p:nvGrpSpPr>
        <p:cNvPr id="45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7"/>
          <p:cNvSpPr txBox="1"/>
          <p:nvPr/>
        </p:nvSpPr>
        <p:spPr>
          <a:xfrm>
            <a:off x="1000125" y="3267075"/>
            <a:ext cx="7407275" cy="9525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63500" dir="5400000" dist="12900">
              <a:srgbClr val="000000">
                <a:alpha val="74901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>
              <a:solidFill>
                <a:schemeClr val="lt1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47" name="Google Shape;47;p7"/>
          <p:cNvSpPr txBox="1"/>
          <p:nvPr>
            <p:ph type="title"/>
          </p:nvPr>
        </p:nvSpPr>
        <p:spPr>
          <a:xfrm>
            <a:off x="457200" y="254000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600" u="none" cap="none" strike="noStrike">
                <a:solidFill>
                  <a:srgbClr val="E7EACB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600" u="none" cap="none" strike="noStrike">
                <a:solidFill>
                  <a:srgbClr val="E7EACB"/>
                </a:solidFill>
                <a:latin typeface="Cambria"/>
                <a:ea typeface="Cambria"/>
                <a:cs typeface="Cambria"/>
                <a:sym typeface="Cambria"/>
              </a:defRPr>
            </a:lvl2pPr>
            <a:lvl3pPr lvl="2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600" u="none" cap="none" strike="noStrike">
                <a:solidFill>
                  <a:srgbClr val="E7EACB"/>
                </a:solidFill>
                <a:latin typeface="Cambria"/>
                <a:ea typeface="Cambria"/>
                <a:cs typeface="Cambria"/>
                <a:sym typeface="Cambria"/>
              </a:defRPr>
            </a:lvl3pPr>
            <a:lvl4pPr lvl="3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600" u="none" cap="none" strike="noStrike">
                <a:solidFill>
                  <a:srgbClr val="E7EACB"/>
                </a:solidFill>
                <a:latin typeface="Cambria"/>
                <a:ea typeface="Cambria"/>
                <a:cs typeface="Cambria"/>
                <a:sym typeface="Cambria"/>
              </a:defRPr>
            </a:lvl4pPr>
            <a:lvl5pPr lvl="4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600" u="none" cap="none" strike="noStrike">
                <a:solidFill>
                  <a:srgbClr val="E7EACB"/>
                </a:solidFill>
                <a:latin typeface="Cambria"/>
                <a:ea typeface="Cambria"/>
                <a:cs typeface="Cambria"/>
                <a:sym typeface="Cambria"/>
              </a:defRPr>
            </a:lvl5pPr>
            <a:lvl6pPr lvl="5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600" u="none" cap="none" strike="noStrike">
                <a:solidFill>
                  <a:srgbClr val="E7EACB"/>
                </a:solidFill>
                <a:latin typeface="Cambria"/>
                <a:ea typeface="Cambria"/>
                <a:cs typeface="Cambria"/>
                <a:sym typeface="Cambria"/>
              </a:defRPr>
            </a:lvl6pPr>
            <a:lvl7pPr lvl="6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600" u="none" cap="none" strike="noStrike">
                <a:solidFill>
                  <a:srgbClr val="E7EACB"/>
                </a:solidFill>
                <a:latin typeface="Cambria"/>
                <a:ea typeface="Cambria"/>
                <a:cs typeface="Cambria"/>
                <a:sym typeface="Cambria"/>
              </a:defRPr>
            </a:lvl7pPr>
            <a:lvl8pPr lvl="7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600" u="none" cap="none" strike="noStrike">
                <a:solidFill>
                  <a:srgbClr val="E7EACB"/>
                </a:solidFill>
                <a:latin typeface="Cambria"/>
                <a:ea typeface="Cambria"/>
                <a:cs typeface="Cambria"/>
                <a:sym typeface="Cambria"/>
              </a:defRPr>
            </a:lvl8pPr>
            <a:lvl9pPr lvl="8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600" u="none" cap="none" strike="noStrike">
                <a:solidFill>
                  <a:srgbClr val="E7EACB"/>
                </a:solidFill>
                <a:latin typeface="Cambria"/>
                <a:ea typeface="Cambria"/>
                <a:cs typeface="Cambria"/>
                <a:sym typeface="Cambria"/>
              </a:defRPr>
            </a:lvl9pPr>
          </a:lstStyle>
          <a:p/>
        </p:txBody>
      </p:sp>
      <p:sp>
        <p:nvSpPr>
          <p:cNvPr id="48" name="Google Shape;48;p7"/>
          <p:cNvSpPr txBox="1"/>
          <p:nvPr>
            <p:ph idx="1" type="body"/>
          </p:nvPr>
        </p:nvSpPr>
        <p:spPr>
          <a:xfrm>
            <a:off x="457200" y="1646237"/>
            <a:ext cx="8229600" cy="45259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70840" lvl="0" marL="457200" marR="0" rtl="0" algn="l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240"/>
              <a:buFont typeface="Noto Sans Symbols"/>
              <a:buChar char="⦿"/>
              <a:defRPr b="0" i="0" sz="3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77190" lvl="1" marL="914400" marR="0" rtl="0" algn="l">
              <a:spcBef>
                <a:spcPts val="400"/>
              </a:spcBef>
              <a:spcAft>
                <a:spcPts val="0"/>
              </a:spcAft>
              <a:buClr>
                <a:schemeClr val="accent2"/>
              </a:buClr>
              <a:buSzPts val="2340"/>
              <a:buFont typeface="Arial"/>
              <a:buChar char="•"/>
              <a:defRPr b="0" i="0" sz="26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74650" lvl="2" marL="1371600" marR="0" rtl="0" algn="l">
              <a:spcBef>
                <a:spcPts val="400"/>
              </a:spcBef>
              <a:spcAft>
                <a:spcPts val="0"/>
              </a:spcAft>
              <a:buClr>
                <a:srgbClr val="A8CDD7"/>
              </a:buClr>
              <a:buSzPts val="2300"/>
              <a:buFont typeface="Noto Sans Symbols"/>
              <a:buChar char="●"/>
              <a:defRPr b="0" i="0" sz="23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55600" lvl="3" marL="1828800" marR="0" rtl="0" algn="l">
              <a:spcBef>
                <a:spcPts val="400"/>
              </a:spcBef>
              <a:spcAft>
                <a:spcPts val="0"/>
              </a:spcAft>
              <a:buClr>
                <a:srgbClr val="A8CDD7"/>
              </a:buClr>
              <a:buSzPts val="2000"/>
              <a:buFont typeface="Noto Sans Symbols"/>
              <a:buChar char="●"/>
              <a:defRPr b="0" i="0" sz="2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49250" lvl="4" marL="2286000" marR="0" rtl="0" algn="l">
              <a:spcBef>
                <a:spcPts val="400"/>
              </a:spcBef>
              <a:spcAft>
                <a:spcPts val="0"/>
              </a:spcAft>
              <a:buClr>
                <a:srgbClr val="A8CDD7"/>
              </a:buClr>
              <a:buSzPts val="1900"/>
              <a:buFont typeface="Noto Sans Symbols"/>
              <a:buChar char="●"/>
              <a:defRPr b="0" i="0" sz="19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42900" lvl="5" marL="2743200" marR="0" rtl="0" algn="l">
              <a:spcBef>
                <a:spcPts val="400"/>
              </a:spcBef>
              <a:spcAft>
                <a:spcPts val="0"/>
              </a:spcAft>
              <a:buClr>
                <a:schemeClr val="accent4"/>
              </a:buClr>
              <a:buSzPts val="1800"/>
              <a:buFont typeface="Noto Sans Symbols"/>
              <a:buChar char="●"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30200" lvl="6" marL="3200400" marR="0" rtl="0" algn="l">
              <a:spcBef>
                <a:spcPts val="400"/>
              </a:spcBef>
              <a:spcAft>
                <a:spcPts val="0"/>
              </a:spcAft>
              <a:buClr>
                <a:schemeClr val="accent4"/>
              </a:buClr>
              <a:buSzPts val="1600"/>
              <a:buFont typeface="Noto Sans Symbols"/>
              <a:buChar char="●"/>
              <a:defRPr b="0" i="0" sz="16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30200" lvl="7" marL="3657600" marR="0" rtl="0" algn="l">
              <a:spcBef>
                <a:spcPts val="400"/>
              </a:spcBef>
              <a:spcAft>
                <a:spcPts val="0"/>
              </a:spcAft>
              <a:buClr>
                <a:schemeClr val="accent4"/>
              </a:buClr>
              <a:buSzPts val="1600"/>
              <a:buFont typeface="Noto Sans Symbols"/>
              <a:buChar char="●"/>
              <a:defRPr b="0" i="0" sz="16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30200" lvl="8" marL="4114800" marR="0" rtl="0" algn="l">
              <a:spcBef>
                <a:spcPts val="400"/>
              </a:spcBef>
              <a:spcAft>
                <a:spcPts val="0"/>
              </a:spcAft>
              <a:buClr>
                <a:schemeClr val="accent4"/>
              </a:buClr>
              <a:buSzPts val="1600"/>
              <a:buFont typeface="Noto Sans Symbols"/>
              <a:buChar char="●"/>
              <a:defRPr b="0" i="0" sz="16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49" name="Google Shape;49;p7"/>
          <p:cNvSpPr txBox="1"/>
          <p:nvPr>
            <p:ph idx="10" type="dt"/>
          </p:nvPr>
        </p:nvSpPr>
        <p:spPr>
          <a:xfrm>
            <a:off x="5562600" y="6513512"/>
            <a:ext cx="3001962" cy="27463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9pPr>
          </a:lstStyle>
          <a:p/>
        </p:txBody>
      </p:sp>
      <p:sp>
        <p:nvSpPr>
          <p:cNvPr id="50" name="Google Shape;50;p7"/>
          <p:cNvSpPr txBox="1"/>
          <p:nvPr>
            <p:ph idx="12" type="sldNum"/>
          </p:nvPr>
        </p:nvSpPr>
        <p:spPr>
          <a:xfrm>
            <a:off x="8639175" y="6513512"/>
            <a:ext cx="463550" cy="27463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FE0D4"/>
              </a:buClr>
              <a:buSzPts val="1600"/>
              <a:buFont typeface="Verdana"/>
              <a:buNone/>
              <a:defRPr b="0" i="0" sz="1600" u="none">
                <a:solidFill>
                  <a:srgbClr val="DFE0D4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FE0D4"/>
              </a:buClr>
              <a:buSzPts val="1600"/>
              <a:buFont typeface="Verdana"/>
              <a:buNone/>
              <a:defRPr b="0" i="0" sz="1600" u="none">
                <a:solidFill>
                  <a:srgbClr val="DFE0D4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FE0D4"/>
              </a:buClr>
              <a:buSzPts val="1600"/>
              <a:buFont typeface="Verdana"/>
              <a:buNone/>
              <a:defRPr b="0" i="0" sz="1600" u="none">
                <a:solidFill>
                  <a:srgbClr val="DFE0D4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FE0D4"/>
              </a:buClr>
              <a:buSzPts val="1600"/>
              <a:buFont typeface="Verdana"/>
              <a:buNone/>
              <a:defRPr b="0" i="0" sz="1600" u="none">
                <a:solidFill>
                  <a:srgbClr val="DFE0D4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FE0D4"/>
              </a:buClr>
              <a:buSzPts val="1600"/>
              <a:buFont typeface="Verdana"/>
              <a:buNone/>
              <a:defRPr b="0" i="0" sz="1600" u="none">
                <a:solidFill>
                  <a:srgbClr val="DFE0D4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FE0D4"/>
              </a:buClr>
              <a:buSzPts val="1600"/>
              <a:buFont typeface="Verdana"/>
              <a:buNone/>
              <a:defRPr b="0" i="0" sz="1600" u="none">
                <a:solidFill>
                  <a:srgbClr val="DFE0D4"/>
                </a:solidFill>
                <a:latin typeface="Verdana"/>
                <a:ea typeface="Verdana"/>
                <a:cs typeface="Verdana"/>
                <a:sym typeface="Verdana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FE0D4"/>
              </a:buClr>
              <a:buSzPts val="1600"/>
              <a:buFont typeface="Verdana"/>
              <a:buNone/>
              <a:defRPr b="0" i="0" sz="1600" u="none">
                <a:solidFill>
                  <a:srgbClr val="DFE0D4"/>
                </a:solidFill>
                <a:latin typeface="Verdana"/>
                <a:ea typeface="Verdana"/>
                <a:cs typeface="Verdana"/>
                <a:sym typeface="Verdana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FE0D4"/>
              </a:buClr>
              <a:buSzPts val="1600"/>
              <a:buFont typeface="Verdana"/>
              <a:buNone/>
              <a:defRPr b="0" i="0" sz="1600" u="none">
                <a:solidFill>
                  <a:srgbClr val="DFE0D4"/>
                </a:solidFill>
                <a:latin typeface="Verdana"/>
                <a:ea typeface="Verdana"/>
                <a:cs typeface="Verdana"/>
                <a:sym typeface="Verdana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FE0D4"/>
              </a:buClr>
              <a:buSzPts val="1600"/>
              <a:buFont typeface="Verdana"/>
              <a:buNone/>
              <a:defRPr b="0" i="0" sz="1600" u="none">
                <a:solidFill>
                  <a:srgbClr val="DFE0D4"/>
                </a:solidFill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 sz="14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1" name="Google Shape;51;p7"/>
          <p:cNvSpPr txBox="1"/>
          <p:nvPr>
            <p:ph idx="11" type="ftr"/>
          </p:nvPr>
        </p:nvSpPr>
        <p:spPr>
          <a:xfrm>
            <a:off x="1600200" y="6513512"/>
            <a:ext cx="3906837" cy="27463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51" r:id="rId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blipFill>
          <a:blip r:embed="rId1">
            <a:alphaModFix/>
          </a:blip>
          <a:stretch>
            <a:fillRect/>
          </a:stretch>
        </a:blipFill>
      </p:bgPr>
    </p:bg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9"/>
          <p:cNvSpPr/>
          <p:nvPr/>
        </p:nvSpPr>
        <p:spPr>
          <a:xfrm>
            <a:off x="164592" y="147085"/>
            <a:ext cx="8810846" cy="6565392"/>
          </a:xfrm>
          <a:prstGeom prst="round2DiagRect">
            <a:avLst>
              <a:gd fmla="val 11807" name="adj1"/>
              <a:gd fmla="val 0" name="adj2"/>
            </a:avLst>
          </a:prstGeom>
          <a:solidFill>
            <a:srgbClr val="878878">
              <a:alpha val="64705"/>
            </a:srgbClr>
          </a:solidFill>
          <a:ln cap="rnd" cmpd="sng" w="11000">
            <a:solidFill>
              <a:srgbClr val="9B9F8D">
                <a:alpha val="87843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Verdana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0" name="Google Shape;60;p9"/>
          <p:cNvSpPr txBox="1"/>
          <p:nvPr/>
        </p:nvSpPr>
        <p:spPr>
          <a:xfrm>
            <a:off x="588962" y="1423987"/>
            <a:ext cx="8001000" cy="9525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63500" dir="5400000" dist="12900">
              <a:srgbClr val="000000">
                <a:alpha val="74901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>
              <a:solidFill>
                <a:schemeClr val="lt1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61" name="Google Shape;61;p9"/>
          <p:cNvSpPr txBox="1"/>
          <p:nvPr>
            <p:ph type="title"/>
          </p:nvPr>
        </p:nvSpPr>
        <p:spPr>
          <a:xfrm>
            <a:off x="457200" y="254000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600" u="none" cap="none" strike="noStrike">
                <a:solidFill>
                  <a:srgbClr val="E7EACB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600" u="none" cap="none" strike="noStrike">
                <a:solidFill>
                  <a:srgbClr val="E7EACB"/>
                </a:solidFill>
                <a:latin typeface="Cambria"/>
                <a:ea typeface="Cambria"/>
                <a:cs typeface="Cambria"/>
                <a:sym typeface="Cambria"/>
              </a:defRPr>
            </a:lvl2pPr>
            <a:lvl3pPr lvl="2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600" u="none" cap="none" strike="noStrike">
                <a:solidFill>
                  <a:srgbClr val="E7EACB"/>
                </a:solidFill>
                <a:latin typeface="Cambria"/>
                <a:ea typeface="Cambria"/>
                <a:cs typeface="Cambria"/>
                <a:sym typeface="Cambria"/>
              </a:defRPr>
            </a:lvl3pPr>
            <a:lvl4pPr lvl="3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600" u="none" cap="none" strike="noStrike">
                <a:solidFill>
                  <a:srgbClr val="E7EACB"/>
                </a:solidFill>
                <a:latin typeface="Cambria"/>
                <a:ea typeface="Cambria"/>
                <a:cs typeface="Cambria"/>
                <a:sym typeface="Cambria"/>
              </a:defRPr>
            </a:lvl4pPr>
            <a:lvl5pPr lvl="4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600" u="none" cap="none" strike="noStrike">
                <a:solidFill>
                  <a:srgbClr val="E7EACB"/>
                </a:solidFill>
                <a:latin typeface="Cambria"/>
                <a:ea typeface="Cambria"/>
                <a:cs typeface="Cambria"/>
                <a:sym typeface="Cambria"/>
              </a:defRPr>
            </a:lvl5pPr>
            <a:lvl6pPr lvl="5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600" u="none" cap="none" strike="noStrike">
                <a:solidFill>
                  <a:srgbClr val="E7EACB"/>
                </a:solidFill>
                <a:latin typeface="Cambria"/>
                <a:ea typeface="Cambria"/>
                <a:cs typeface="Cambria"/>
                <a:sym typeface="Cambria"/>
              </a:defRPr>
            </a:lvl6pPr>
            <a:lvl7pPr lvl="6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600" u="none" cap="none" strike="noStrike">
                <a:solidFill>
                  <a:srgbClr val="E7EACB"/>
                </a:solidFill>
                <a:latin typeface="Cambria"/>
                <a:ea typeface="Cambria"/>
                <a:cs typeface="Cambria"/>
                <a:sym typeface="Cambria"/>
              </a:defRPr>
            </a:lvl7pPr>
            <a:lvl8pPr lvl="7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600" u="none" cap="none" strike="noStrike">
                <a:solidFill>
                  <a:srgbClr val="E7EACB"/>
                </a:solidFill>
                <a:latin typeface="Cambria"/>
                <a:ea typeface="Cambria"/>
                <a:cs typeface="Cambria"/>
                <a:sym typeface="Cambria"/>
              </a:defRPr>
            </a:lvl8pPr>
            <a:lvl9pPr lvl="8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600" u="none" cap="none" strike="noStrike">
                <a:solidFill>
                  <a:srgbClr val="E7EACB"/>
                </a:solidFill>
                <a:latin typeface="Cambria"/>
                <a:ea typeface="Cambria"/>
                <a:cs typeface="Cambria"/>
                <a:sym typeface="Cambria"/>
              </a:defRPr>
            </a:lvl9pPr>
          </a:lstStyle>
          <a:p/>
        </p:txBody>
      </p:sp>
      <p:sp>
        <p:nvSpPr>
          <p:cNvPr id="62" name="Google Shape;62;p9"/>
          <p:cNvSpPr txBox="1"/>
          <p:nvPr>
            <p:ph idx="1" type="body"/>
          </p:nvPr>
        </p:nvSpPr>
        <p:spPr>
          <a:xfrm>
            <a:off x="457200" y="1646237"/>
            <a:ext cx="8229600" cy="45259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70840" lvl="0" marL="457200" marR="0" rtl="0" algn="l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240"/>
              <a:buFont typeface="Noto Sans Symbols"/>
              <a:buChar char="⦿"/>
              <a:defRPr b="0" i="0" sz="3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77190" lvl="1" marL="914400" marR="0" rtl="0" algn="l">
              <a:spcBef>
                <a:spcPts val="400"/>
              </a:spcBef>
              <a:spcAft>
                <a:spcPts val="0"/>
              </a:spcAft>
              <a:buClr>
                <a:schemeClr val="accent2"/>
              </a:buClr>
              <a:buSzPts val="2340"/>
              <a:buFont typeface="Arial"/>
              <a:buChar char="•"/>
              <a:defRPr b="0" i="0" sz="26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74650" lvl="2" marL="1371600" marR="0" rtl="0" algn="l">
              <a:spcBef>
                <a:spcPts val="400"/>
              </a:spcBef>
              <a:spcAft>
                <a:spcPts val="0"/>
              </a:spcAft>
              <a:buClr>
                <a:srgbClr val="A8CDD7"/>
              </a:buClr>
              <a:buSzPts val="2300"/>
              <a:buFont typeface="Noto Sans Symbols"/>
              <a:buChar char="●"/>
              <a:defRPr b="0" i="0" sz="23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55600" lvl="3" marL="1828800" marR="0" rtl="0" algn="l">
              <a:spcBef>
                <a:spcPts val="400"/>
              </a:spcBef>
              <a:spcAft>
                <a:spcPts val="0"/>
              </a:spcAft>
              <a:buClr>
                <a:srgbClr val="A8CDD7"/>
              </a:buClr>
              <a:buSzPts val="2000"/>
              <a:buFont typeface="Noto Sans Symbols"/>
              <a:buChar char="●"/>
              <a:defRPr b="0" i="0" sz="2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49250" lvl="4" marL="2286000" marR="0" rtl="0" algn="l">
              <a:spcBef>
                <a:spcPts val="400"/>
              </a:spcBef>
              <a:spcAft>
                <a:spcPts val="0"/>
              </a:spcAft>
              <a:buClr>
                <a:srgbClr val="A8CDD7"/>
              </a:buClr>
              <a:buSzPts val="1900"/>
              <a:buFont typeface="Noto Sans Symbols"/>
              <a:buChar char="●"/>
              <a:defRPr b="0" i="0" sz="19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42900" lvl="5" marL="2743200" marR="0" rtl="0" algn="l">
              <a:spcBef>
                <a:spcPts val="400"/>
              </a:spcBef>
              <a:spcAft>
                <a:spcPts val="0"/>
              </a:spcAft>
              <a:buClr>
                <a:schemeClr val="accent4"/>
              </a:buClr>
              <a:buSzPts val="1800"/>
              <a:buFont typeface="Noto Sans Symbols"/>
              <a:buChar char="●"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30200" lvl="6" marL="3200400" marR="0" rtl="0" algn="l">
              <a:spcBef>
                <a:spcPts val="400"/>
              </a:spcBef>
              <a:spcAft>
                <a:spcPts val="0"/>
              </a:spcAft>
              <a:buClr>
                <a:schemeClr val="accent4"/>
              </a:buClr>
              <a:buSzPts val="1600"/>
              <a:buFont typeface="Noto Sans Symbols"/>
              <a:buChar char="●"/>
              <a:defRPr b="0" i="0" sz="16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30200" lvl="7" marL="3657600" marR="0" rtl="0" algn="l">
              <a:spcBef>
                <a:spcPts val="400"/>
              </a:spcBef>
              <a:spcAft>
                <a:spcPts val="0"/>
              </a:spcAft>
              <a:buClr>
                <a:schemeClr val="accent4"/>
              </a:buClr>
              <a:buSzPts val="1600"/>
              <a:buFont typeface="Noto Sans Symbols"/>
              <a:buChar char="●"/>
              <a:defRPr b="0" i="0" sz="16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30200" lvl="8" marL="4114800" marR="0" rtl="0" algn="l">
              <a:spcBef>
                <a:spcPts val="400"/>
              </a:spcBef>
              <a:spcAft>
                <a:spcPts val="0"/>
              </a:spcAft>
              <a:buClr>
                <a:schemeClr val="accent4"/>
              </a:buClr>
              <a:buSzPts val="1600"/>
              <a:buFont typeface="Noto Sans Symbols"/>
              <a:buChar char="●"/>
              <a:defRPr b="0" i="0" sz="16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63" name="Google Shape;63;p9"/>
          <p:cNvSpPr txBox="1"/>
          <p:nvPr>
            <p:ph idx="10" type="dt"/>
          </p:nvPr>
        </p:nvSpPr>
        <p:spPr>
          <a:xfrm>
            <a:off x="5562600" y="6400800"/>
            <a:ext cx="3001962" cy="27463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9pPr>
          </a:lstStyle>
          <a:p/>
        </p:txBody>
      </p:sp>
      <p:sp>
        <p:nvSpPr>
          <p:cNvPr id="64" name="Google Shape;64;p9"/>
          <p:cNvSpPr txBox="1"/>
          <p:nvPr>
            <p:ph idx="11" type="ftr"/>
          </p:nvPr>
        </p:nvSpPr>
        <p:spPr>
          <a:xfrm>
            <a:off x="1295400" y="6400800"/>
            <a:ext cx="4211637" cy="27463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9pPr>
          </a:lstStyle>
          <a:p/>
        </p:txBody>
      </p:sp>
      <p:sp>
        <p:nvSpPr>
          <p:cNvPr id="65" name="Google Shape;65;p9"/>
          <p:cNvSpPr txBox="1"/>
          <p:nvPr>
            <p:ph idx="12" type="sldNum"/>
          </p:nvPr>
        </p:nvSpPr>
        <p:spPr>
          <a:xfrm>
            <a:off x="8640762" y="6515100"/>
            <a:ext cx="465137" cy="27305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FE0D4"/>
              </a:buClr>
              <a:buSzPts val="1600"/>
              <a:buFont typeface="Verdana"/>
              <a:buNone/>
              <a:defRPr b="0" i="0" sz="1600" u="none">
                <a:solidFill>
                  <a:srgbClr val="DFE0D4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FE0D4"/>
              </a:buClr>
              <a:buSzPts val="1600"/>
              <a:buFont typeface="Verdana"/>
              <a:buNone/>
              <a:defRPr b="0" i="0" sz="1600" u="none">
                <a:solidFill>
                  <a:srgbClr val="DFE0D4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FE0D4"/>
              </a:buClr>
              <a:buSzPts val="1600"/>
              <a:buFont typeface="Verdana"/>
              <a:buNone/>
              <a:defRPr b="0" i="0" sz="1600" u="none">
                <a:solidFill>
                  <a:srgbClr val="DFE0D4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FE0D4"/>
              </a:buClr>
              <a:buSzPts val="1600"/>
              <a:buFont typeface="Verdana"/>
              <a:buNone/>
              <a:defRPr b="0" i="0" sz="1600" u="none">
                <a:solidFill>
                  <a:srgbClr val="DFE0D4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FE0D4"/>
              </a:buClr>
              <a:buSzPts val="1600"/>
              <a:buFont typeface="Verdana"/>
              <a:buNone/>
              <a:defRPr b="0" i="0" sz="1600" u="none">
                <a:solidFill>
                  <a:srgbClr val="DFE0D4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FE0D4"/>
              </a:buClr>
              <a:buSzPts val="1600"/>
              <a:buFont typeface="Verdana"/>
              <a:buNone/>
              <a:defRPr b="0" i="0" sz="1600" u="none">
                <a:solidFill>
                  <a:srgbClr val="DFE0D4"/>
                </a:solidFill>
                <a:latin typeface="Verdana"/>
                <a:ea typeface="Verdana"/>
                <a:cs typeface="Verdana"/>
                <a:sym typeface="Verdana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FE0D4"/>
              </a:buClr>
              <a:buSzPts val="1600"/>
              <a:buFont typeface="Verdana"/>
              <a:buNone/>
              <a:defRPr b="0" i="0" sz="1600" u="none">
                <a:solidFill>
                  <a:srgbClr val="DFE0D4"/>
                </a:solidFill>
                <a:latin typeface="Verdana"/>
                <a:ea typeface="Verdana"/>
                <a:cs typeface="Verdana"/>
                <a:sym typeface="Verdana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FE0D4"/>
              </a:buClr>
              <a:buSzPts val="1600"/>
              <a:buFont typeface="Verdana"/>
              <a:buNone/>
              <a:defRPr b="0" i="0" sz="1600" u="none">
                <a:solidFill>
                  <a:srgbClr val="DFE0D4"/>
                </a:solidFill>
                <a:latin typeface="Verdana"/>
                <a:ea typeface="Verdana"/>
                <a:cs typeface="Verdana"/>
                <a:sym typeface="Verdana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FE0D4"/>
              </a:buClr>
              <a:buSzPts val="1600"/>
              <a:buFont typeface="Verdana"/>
              <a:buNone/>
              <a:defRPr b="0" i="0" sz="1600" u="none">
                <a:solidFill>
                  <a:srgbClr val="DFE0D4"/>
                </a:solidFill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 sz="14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52" r:id="rId2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blipFill>
          <a:blip r:embed="rId1">
            <a:alphaModFix/>
          </a:blip>
          <a:stretch>
            <a:fillRect/>
          </a:stretch>
        </a:blipFill>
      </p:bgPr>
    </p:bg>
    <p:spTree>
      <p:nvGrpSpPr>
        <p:cNvPr id="73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p11"/>
          <p:cNvSpPr/>
          <p:nvPr/>
        </p:nvSpPr>
        <p:spPr>
          <a:xfrm>
            <a:off x="164592" y="147085"/>
            <a:ext cx="8810846" cy="6565392"/>
          </a:xfrm>
          <a:prstGeom prst="round2DiagRect">
            <a:avLst>
              <a:gd fmla="val 11807" name="adj1"/>
              <a:gd fmla="val 0" name="adj2"/>
            </a:avLst>
          </a:prstGeom>
          <a:solidFill>
            <a:srgbClr val="878878">
              <a:alpha val="64705"/>
            </a:srgbClr>
          </a:solidFill>
          <a:ln cap="rnd" cmpd="sng" w="11000">
            <a:solidFill>
              <a:srgbClr val="9B9F8D">
                <a:alpha val="87843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Verdana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5" name="Google Shape;75;p11"/>
          <p:cNvSpPr txBox="1"/>
          <p:nvPr/>
        </p:nvSpPr>
        <p:spPr>
          <a:xfrm>
            <a:off x="617537" y="2165350"/>
            <a:ext cx="3748087" cy="9525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63500" dir="5400000" dist="12900">
              <a:srgbClr val="000000">
                <a:alpha val="74901"/>
              </a:srgbClr>
            </a:outerShdw>
          </a:effectLst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>
              <a:solidFill>
                <a:schemeClr val="lt1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76" name="Google Shape;76;p11"/>
          <p:cNvSpPr txBox="1"/>
          <p:nvPr/>
        </p:nvSpPr>
        <p:spPr>
          <a:xfrm>
            <a:off x="4800600" y="2165350"/>
            <a:ext cx="3749675" cy="9525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63500" dir="5400000" dist="12900">
              <a:srgbClr val="000000">
                <a:alpha val="74901"/>
              </a:srgbClr>
            </a:outerShdw>
          </a:effectLst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>
              <a:solidFill>
                <a:schemeClr val="lt1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77" name="Google Shape;77;p11"/>
          <p:cNvSpPr txBox="1"/>
          <p:nvPr>
            <p:ph type="title"/>
          </p:nvPr>
        </p:nvSpPr>
        <p:spPr>
          <a:xfrm>
            <a:off x="457200" y="254000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600" u="none" cap="none" strike="noStrike">
                <a:solidFill>
                  <a:srgbClr val="E7EACB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600" u="none" cap="none" strike="noStrike">
                <a:solidFill>
                  <a:srgbClr val="E7EACB"/>
                </a:solidFill>
                <a:latin typeface="Cambria"/>
                <a:ea typeface="Cambria"/>
                <a:cs typeface="Cambria"/>
                <a:sym typeface="Cambria"/>
              </a:defRPr>
            </a:lvl2pPr>
            <a:lvl3pPr lvl="2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600" u="none" cap="none" strike="noStrike">
                <a:solidFill>
                  <a:srgbClr val="E7EACB"/>
                </a:solidFill>
                <a:latin typeface="Cambria"/>
                <a:ea typeface="Cambria"/>
                <a:cs typeface="Cambria"/>
                <a:sym typeface="Cambria"/>
              </a:defRPr>
            </a:lvl3pPr>
            <a:lvl4pPr lvl="3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600" u="none" cap="none" strike="noStrike">
                <a:solidFill>
                  <a:srgbClr val="E7EACB"/>
                </a:solidFill>
                <a:latin typeface="Cambria"/>
                <a:ea typeface="Cambria"/>
                <a:cs typeface="Cambria"/>
                <a:sym typeface="Cambria"/>
              </a:defRPr>
            </a:lvl4pPr>
            <a:lvl5pPr lvl="4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600" u="none" cap="none" strike="noStrike">
                <a:solidFill>
                  <a:srgbClr val="E7EACB"/>
                </a:solidFill>
                <a:latin typeface="Cambria"/>
                <a:ea typeface="Cambria"/>
                <a:cs typeface="Cambria"/>
                <a:sym typeface="Cambria"/>
              </a:defRPr>
            </a:lvl5pPr>
            <a:lvl6pPr lvl="5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600" u="none" cap="none" strike="noStrike">
                <a:solidFill>
                  <a:srgbClr val="E7EACB"/>
                </a:solidFill>
                <a:latin typeface="Cambria"/>
                <a:ea typeface="Cambria"/>
                <a:cs typeface="Cambria"/>
                <a:sym typeface="Cambria"/>
              </a:defRPr>
            </a:lvl6pPr>
            <a:lvl7pPr lvl="6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600" u="none" cap="none" strike="noStrike">
                <a:solidFill>
                  <a:srgbClr val="E7EACB"/>
                </a:solidFill>
                <a:latin typeface="Cambria"/>
                <a:ea typeface="Cambria"/>
                <a:cs typeface="Cambria"/>
                <a:sym typeface="Cambria"/>
              </a:defRPr>
            </a:lvl7pPr>
            <a:lvl8pPr lvl="7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600" u="none" cap="none" strike="noStrike">
                <a:solidFill>
                  <a:srgbClr val="E7EACB"/>
                </a:solidFill>
                <a:latin typeface="Cambria"/>
                <a:ea typeface="Cambria"/>
                <a:cs typeface="Cambria"/>
                <a:sym typeface="Cambria"/>
              </a:defRPr>
            </a:lvl8pPr>
            <a:lvl9pPr lvl="8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600" u="none" cap="none" strike="noStrike">
                <a:solidFill>
                  <a:srgbClr val="E7EACB"/>
                </a:solidFill>
                <a:latin typeface="Cambria"/>
                <a:ea typeface="Cambria"/>
                <a:cs typeface="Cambria"/>
                <a:sym typeface="Cambria"/>
              </a:defRPr>
            </a:lvl9pPr>
          </a:lstStyle>
          <a:p/>
        </p:txBody>
      </p:sp>
      <p:sp>
        <p:nvSpPr>
          <p:cNvPr id="78" name="Google Shape;78;p11"/>
          <p:cNvSpPr txBox="1"/>
          <p:nvPr>
            <p:ph idx="1" type="body"/>
          </p:nvPr>
        </p:nvSpPr>
        <p:spPr>
          <a:xfrm>
            <a:off x="457200" y="1646237"/>
            <a:ext cx="8229600" cy="45259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70840" lvl="0" marL="457200" marR="0" rtl="0" algn="l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240"/>
              <a:buFont typeface="Noto Sans Symbols"/>
              <a:buChar char="⦿"/>
              <a:defRPr b="0" i="0" sz="3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77190" lvl="1" marL="914400" marR="0" rtl="0" algn="l">
              <a:spcBef>
                <a:spcPts val="400"/>
              </a:spcBef>
              <a:spcAft>
                <a:spcPts val="0"/>
              </a:spcAft>
              <a:buClr>
                <a:schemeClr val="accent2"/>
              </a:buClr>
              <a:buSzPts val="2340"/>
              <a:buFont typeface="Arial"/>
              <a:buChar char="•"/>
              <a:defRPr b="0" i="0" sz="26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74650" lvl="2" marL="1371600" marR="0" rtl="0" algn="l">
              <a:spcBef>
                <a:spcPts val="400"/>
              </a:spcBef>
              <a:spcAft>
                <a:spcPts val="0"/>
              </a:spcAft>
              <a:buClr>
                <a:srgbClr val="A8CDD7"/>
              </a:buClr>
              <a:buSzPts val="2300"/>
              <a:buFont typeface="Noto Sans Symbols"/>
              <a:buChar char="●"/>
              <a:defRPr b="0" i="0" sz="23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55600" lvl="3" marL="1828800" marR="0" rtl="0" algn="l">
              <a:spcBef>
                <a:spcPts val="400"/>
              </a:spcBef>
              <a:spcAft>
                <a:spcPts val="0"/>
              </a:spcAft>
              <a:buClr>
                <a:srgbClr val="A8CDD7"/>
              </a:buClr>
              <a:buSzPts val="2000"/>
              <a:buFont typeface="Noto Sans Symbols"/>
              <a:buChar char="●"/>
              <a:defRPr b="0" i="0" sz="2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49250" lvl="4" marL="2286000" marR="0" rtl="0" algn="l">
              <a:spcBef>
                <a:spcPts val="400"/>
              </a:spcBef>
              <a:spcAft>
                <a:spcPts val="0"/>
              </a:spcAft>
              <a:buClr>
                <a:srgbClr val="A8CDD7"/>
              </a:buClr>
              <a:buSzPts val="1900"/>
              <a:buFont typeface="Noto Sans Symbols"/>
              <a:buChar char="●"/>
              <a:defRPr b="0" i="0" sz="19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42900" lvl="5" marL="2743200" marR="0" rtl="0" algn="l">
              <a:spcBef>
                <a:spcPts val="400"/>
              </a:spcBef>
              <a:spcAft>
                <a:spcPts val="0"/>
              </a:spcAft>
              <a:buClr>
                <a:schemeClr val="accent4"/>
              </a:buClr>
              <a:buSzPts val="1800"/>
              <a:buFont typeface="Noto Sans Symbols"/>
              <a:buChar char="●"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30200" lvl="6" marL="3200400" marR="0" rtl="0" algn="l">
              <a:spcBef>
                <a:spcPts val="400"/>
              </a:spcBef>
              <a:spcAft>
                <a:spcPts val="0"/>
              </a:spcAft>
              <a:buClr>
                <a:schemeClr val="accent4"/>
              </a:buClr>
              <a:buSzPts val="1600"/>
              <a:buFont typeface="Noto Sans Symbols"/>
              <a:buChar char="●"/>
              <a:defRPr b="0" i="0" sz="16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30200" lvl="7" marL="3657600" marR="0" rtl="0" algn="l">
              <a:spcBef>
                <a:spcPts val="400"/>
              </a:spcBef>
              <a:spcAft>
                <a:spcPts val="0"/>
              </a:spcAft>
              <a:buClr>
                <a:schemeClr val="accent4"/>
              </a:buClr>
              <a:buSzPts val="1600"/>
              <a:buFont typeface="Noto Sans Symbols"/>
              <a:buChar char="●"/>
              <a:defRPr b="0" i="0" sz="16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30200" lvl="8" marL="4114800" marR="0" rtl="0" algn="l">
              <a:spcBef>
                <a:spcPts val="400"/>
              </a:spcBef>
              <a:spcAft>
                <a:spcPts val="0"/>
              </a:spcAft>
              <a:buClr>
                <a:schemeClr val="accent4"/>
              </a:buClr>
              <a:buSzPts val="1600"/>
              <a:buFont typeface="Noto Sans Symbols"/>
              <a:buChar char="●"/>
              <a:defRPr b="0" i="0" sz="16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9" name="Google Shape;79;p11"/>
          <p:cNvSpPr txBox="1"/>
          <p:nvPr>
            <p:ph idx="10" type="dt"/>
          </p:nvPr>
        </p:nvSpPr>
        <p:spPr>
          <a:xfrm>
            <a:off x="5562600" y="6400800"/>
            <a:ext cx="3001962" cy="27463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9pPr>
          </a:lstStyle>
          <a:p/>
        </p:txBody>
      </p:sp>
      <p:sp>
        <p:nvSpPr>
          <p:cNvPr id="80" name="Google Shape;80;p11"/>
          <p:cNvSpPr txBox="1"/>
          <p:nvPr>
            <p:ph idx="11" type="ftr"/>
          </p:nvPr>
        </p:nvSpPr>
        <p:spPr>
          <a:xfrm>
            <a:off x="1295400" y="6400800"/>
            <a:ext cx="4211637" cy="27463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9pPr>
          </a:lstStyle>
          <a:p/>
        </p:txBody>
      </p:sp>
      <p:sp>
        <p:nvSpPr>
          <p:cNvPr id="81" name="Google Shape;81;p11"/>
          <p:cNvSpPr txBox="1"/>
          <p:nvPr>
            <p:ph idx="12" type="sldNum"/>
          </p:nvPr>
        </p:nvSpPr>
        <p:spPr>
          <a:xfrm>
            <a:off x="8640762" y="6515100"/>
            <a:ext cx="465137" cy="27305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FE0D4"/>
              </a:buClr>
              <a:buSzPts val="1600"/>
              <a:buFont typeface="Verdana"/>
              <a:buNone/>
              <a:defRPr b="0" i="0" sz="1600" u="none">
                <a:solidFill>
                  <a:srgbClr val="DFE0D4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FE0D4"/>
              </a:buClr>
              <a:buSzPts val="1600"/>
              <a:buFont typeface="Verdana"/>
              <a:buNone/>
              <a:defRPr b="0" i="0" sz="1600" u="none">
                <a:solidFill>
                  <a:srgbClr val="DFE0D4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FE0D4"/>
              </a:buClr>
              <a:buSzPts val="1600"/>
              <a:buFont typeface="Verdana"/>
              <a:buNone/>
              <a:defRPr b="0" i="0" sz="1600" u="none">
                <a:solidFill>
                  <a:srgbClr val="DFE0D4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FE0D4"/>
              </a:buClr>
              <a:buSzPts val="1600"/>
              <a:buFont typeface="Verdana"/>
              <a:buNone/>
              <a:defRPr b="0" i="0" sz="1600" u="none">
                <a:solidFill>
                  <a:srgbClr val="DFE0D4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FE0D4"/>
              </a:buClr>
              <a:buSzPts val="1600"/>
              <a:buFont typeface="Verdana"/>
              <a:buNone/>
              <a:defRPr b="0" i="0" sz="1600" u="none">
                <a:solidFill>
                  <a:srgbClr val="DFE0D4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FE0D4"/>
              </a:buClr>
              <a:buSzPts val="1600"/>
              <a:buFont typeface="Verdana"/>
              <a:buNone/>
              <a:defRPr b="0" i="0" sz="1600" u="none">
                <a:solidFill>
                  <a:srgbClr val="DFE0D4"/>
                </a:solidFill>
                <a:latin typeface="Verdana"/>
                <a:ea typeface="Verdana"/>
                <a:cs typeface="Verdana"/>
                <a:sym typeface="Verdana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FE0D4"/>
              </a:buClr>
              <a:buSzPts val="1600"/>
              <a:buFont typeface="Verdana"/>
              <a:buNone/>
              <a:defRPr b="0" i="0" sz="1600" u="none">
                <a:solidFill>
                  <a:srgbClr val="DFE0D4"/>
                </a:solidFill>
                <a:latin typeface="Verdana"/>
                <a:ea typeface="Verdana"/>
                <a:cs typeface="Verdana"/>
                <a:sym typeface="Verdana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FE0D4"/>
              </a:buClr>
              <a:buSzPts val="1600"/>
              <a:buFont typeface="Verdana"/>
              <a:buNone/>
              <a:defRPr b="0" i="0" sz="1600" u="none">
                <a:solidFill>
                  <a:srgbClr val="DFE0D4"/>
                </a:solidFill>
                <a:latin typeface="Verdana"/>
                <a:ea typeface="Verdana"/>
                <a:cs typeface="Verdana"/>
                <a:sym typeface="Verdana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FE0D4"/>
              </a:buClr>
              <a:buSzPts val="1600"/>
              <a:buFont typeface="Verdana"/>
              <a:buNone/>
              <a:defRPr b="0" i="0" sz="1600" u="none">
                <a:solidFill>
                  <a:srgbClr val="DFE0D4"/>
                </a:solidFill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 sz="14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53" r:id="rId2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blipFill>
          <a:blip r:embed="rId1">
            <a:alphaModFix/>
          </a:blip>
          <a:stretch>
            <a:fillRect/>
          </a:stretch>
        </a:blipFill>
      </p:bgPr>
    </p:bg>
    <p:spTree>
      <p:nvGrpSpPr>
        <p:cNvPr id="9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13"/>
          <p:cNvSpPr/>
          <p:nvPr/>
        </p:nvSpPr>
        <p:spPr>
          <a:xfrm>
            <a:off x="164592" y="147085"/>
            <a:ext cx="8810846" cy="6565392"/>
          </a:xfrm>
          <a:prstGeom prst="round2DiagRect">
            <a:avLst>
              <a:gd fmla="val 11807" name="adj1"/>
              <a:gd fmla="val 0" name="adj2"/>
            </a:avLst>
          </a:prstGeom>
          <a:solidFill>
            <a:srgbClr val="878878">
              <a:alpha val="64705"/>
            </a:srgbClr>
          </a:solidFill>
          <a:ln cap="rnd" cmpd="sng" w="11000">
            <a:solidFill>
              <a:srgbClr val="9B9F8D">
                <a:alpha val="87843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Verdana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3" name="Google Shape;93;p13"/>
          <p:cNvSpPr txBox="1"/>
          <p:nvPr/>
        </p:nvSpPr>
        <p:spPr>
          <a:xfrm>
            <a:off x="588962" y="1423987"/>
            <a:ext cx="8001000" cy="9525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63500" dir="5400000" dist="12900">
              <a:srgbClr val="000000">
                <a:alpha val="74901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>
              <a:solidFill>
                <a:schemeClr val="lt1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94" name="Google Shape;94;p13"/>
          <p:cNvSpPr txBox="1"/>
          <p:nvPr>
            <p:ph type="title"/>
          </p:nvPr>
        </p:nvSpPr>
        <p:spPr>
          <a:xfrm>
            <a:off x="457200" y="254000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600" u="none" cap="none" strike="noStrike">
                <a:solidFill>
                  <a:srgbClr val="E7EACB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600" u="none" cap="none" strike="noStrike">
                <a:solidFill>
                  <a:srgbClr val="E7EACB"/>
                </a:solidFill>
                <a:latin typeface="Cambria"/>
                <a:ea typeface="Cambria"/>
                <a:cs typeface="Cambria"/>
                <a:sym typeface="Cambria"/>
              </a:defRPr>
            </a:lvl2pPr>
            <a:lvl3pPr lvl="2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600" u="none" cap="none" strike="noStrike">
                <a:solidFill>
                  <a:srgbClr val="E7EACB"/>
                </a:solidFill>
                <a:latin typeface="Cambria"/>
                <a:ea typeface="Cambria"/>
                <a:cs typeface="Cambria"/>
                <a:sym typeface="Cambria"/>
              </a:defRPr>
            </a:lvl3pPr>
            <a:lvl4pPr lvl="3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600" u="none" cap="none" strike="noStrike">
                <a:solidFill>
                  <a:srgbClr val="E7EACB"/>
                </a:solidFill>
                <a:latin typeface="Cambria"/>
                <a:ea typeface="Cambria"/>
                <a:cs typeface="Cambria"/>
                <a:sym typeface="Cambria"/>
              </a:defRPr>
            </a:lvl4pPr>
            <a:lvl5pPr lvl="4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600" u="none" cap="none" strike="noStrike">
                <a:solidFill>
                  <a:srgbClr val="E7EACB"/>
                </a:solidFill>
                <a:latin typeface="Cambria"/>
                <a:ea typeface="Cambria"/>
                <a:cs typeface="Cambria"/>
                <a:sym typeface="Cambria"/>
              </a:defRPr>
            </a:lvl5pPr>
            <a:lvl6pPr lvl="5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600" u="none" cap="none" strike="noStrike">
                <a:solidFill>
                  <a:srgbClr val="E7EACB"/>
                </a:solidFill>
                <a:latin typeface="Cambria"/>
                <a:ea typeface="Cambria"/>
                <a:cs typeface="Cambria"/>
                <a:sym typeface="Cambria"/>
              </a:defRPr>
            </a:lvl6pPr>
            <a:lvl7pPr lvl="6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600" u="none" cap="none" strike="noStrike">
                <a:solidFill>
                  <a:srgbClr val="E7EACB"/>
                </a:solidFill>
                <a:latin typeface="Cambria"/>
                <a:ea typeface="Cambria"/>
                <a:cs typeface="Cambria"/>
                <a:sym typeface="Cambria"/>
              </a:defRPr>
            </a:lvl7pPr>
            <a:lvl8pPr lvl="7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600" u="none" cap="none" strike="noStrike">
                <a:solidFill>
                  <a:srgbClr val="E7EACB"/>
                </a:solidFill>
                <a:latin typeface="Cambria"/>
                <a:ea typeface="Cambria"/>
                <a:cs typeface="Cambria"/>
                <a:sym typeface="Cambria"/>
              </a:defRPr>
            </a:lvl8pPr>
            <a:lvl9pPr lvl="8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600" u="none" cap="none" strike="noStrike">
                <a:solidFill>
                  <a:srgbClr val="E7EACB"/>
                </a:solidFill>
                <a:latin typeface="Cambria"/>
                <a:ea typeface="Cambria"/>
                <a:cs typeface="Cambria"/>
                <a:sym typeface="Cambria"/>
              </a:defRPr>
            </a:lvl9pPr>
          </a:lstStyle>
          <a:p/>
        </p:txBody>
      </p:sp>
      <p:sp>
        <p:nvSpPr>
          <p:cNvPr id="95" name="Google Shape;95;p13"/>
          <p:cNvSpPr txBox="1"/>
          <p:nvPr>
            <p:ph idx="1" type="body"/>
          </p:nvPr>
        </p:nvSpPr>
        <p:spPr>
          <a:xfrm>
            <a:off x="457200" y="1646237"/>
            <a:ext cx="8229600" cy="45259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70840" lvl="0" marL="457200" marR="0" rtl="0" algn="l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240"/>
              <a:buFont typeface="Noto Sans Symbols"/>
              <a:buChar char="⦿"/>
              <a:defRPr b="0" i="0" sz="3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77190" lvl="1" marL="914400" marR="0" rtl="0" algn="l">
              <a:spcBef>
                <a:spcPts val="400"/>
              </a:spcBef>
              <a:spcAft>
                <a:spcPts val="0"/>
              </a:spcAft>
              <a:buClr>
                <a:schemeClr val="accent2"/>
              </a:buClr>
              <a:buSzPts val="2340"/>
              <a:buFont typeface="Arial"/>
              <a:buChar char="•"/>
              <a:defRPr b="0" i="0" sz="26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74650" lvl="2" marL="1371600" marR="0" rtl="0" algn="l">
              <a:spcBef>
                <a:spcPts val="400"/>
              </a:spcBef>
              <a:spcAft>
                <a:spcPts val="0"/>
              </a:spcAft>
              <a:buClr>
                <a:srgbClr val="A8CDD7"/>
              </a:buClr>
              <a:buSzPts val="2300"/>
              <a:buFont typeface="Noto Sans Symbols"/>
              <a:buChar char="●"/>
              <a:defRPr b="0" i="0" sz="23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55600" lvl="3" marL="1828800" marR="0" rtl="0" algn="l">
              <a:spcBef>
                <a:spcPts val="400"/>
              </a:spcBef>
              <a:spcAft>
                <a:spcPts val="0"/>
              </a:spcAft>
              <a:buClr>
                <a:srgbClr val="A8CDD7"/>
              </a:buClr>
              <a:buSzPts val="2000"/>
              <a:buFont typeface="Noto Sans Symbols"/>
              <a:buChar char="●"/>
              <a:defRPr b="0" i="0" sz="2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49250" lvl="4" marL="2286000" marR="0" rtl="0" algn="l">
              <a:spcBef>
                <a:spcPts val="400"/>
              </a:spcBef>
              <a:spcAft>
                <a:spcPts val="0"/>
              </a:spcAft>
              <a:buClr>
                <a:srgbClr val="A8CDD7"/>
              </a:buClr>
              <a:buSzPts val="1900"/>
              <a:buFont typeface="Noto Sans Symbols"/>
              <a:buChar char="●"/>
              <a:defRPr b="0" i="0" sz="19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42900" lvl="5" marL="2743200" marR="0" rtl="0" algn="l">
              <a:spcBef>
                <a:spcPts val="400"/>
              </a:spcBef>
              <a:spcAft>
                <a:spcPts val="0"/>
              </a:spcAft>
              <a:buClr>
                <a:schemeClr val="accent4"/>
              </a:buClr>
              <a:buSzPts val="1800"/>
              <a:buFont typeface="Noto Sans Symbols"/>
              <a:buChar char="●"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30200" lvl="6" marL="3200400" marR="0" rtl="0" algn="l">
              <a:spcBef>
                <a:spcPts val="400"/>
              </a:spcBef>
              <a:spcAft>
                <a:spcPts val="0"/>
              </a:spcAft>
              <a:buClr>
                <a:schemeClr val="accent4"/>
              </a:buClr>
              <a:buSzPts val="1600"/>
              <a:buFont typeface="Noto Sans Symbols"/>
              <a:buChar char="●"/>
              <a:defRPr b="0" i="0" sz="16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30200" lvl="7" marL="3657600" marR="0" rtl="0" algn="l">
              <a:spcBef>
                <a:spcPts val="400"/>
              </a:spcBef>
              <a:spcAft>
                <a:spcPts val="0"/>
              </a:spcAft>
              <a:buClr>
                <a:schemeClr val="accent4"/>
              </a:buClr>
              <a:buSzPts val="1600"/>
              <a:buFont typeface="Noto Sans Symbols"/>
              <a:buChar char="●"/>
              <a:defRPr b="0" i="0" sz="16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30200" lvl="8" marL="4114800" marR="0" rtl="0" algn="l">
              <a:spcBef>
                <a:spcPts val="400"/>
              </a:spcBef>
              <a:spcAft>
                <a:spcPts val="0"/>
              </a:spcAft>
              <a:buClr>
                <a:schemeClr val="accent4"/>
              </a:buClr>
              <a:buSzPts val="1600"/>
              <a:buFont typeface="Noto Sans Symbols"/>
              <a:buChar char="●"/>
              <a:defRPr b="0" i="0" sz="16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96" name="Google Shape;96;p13"/>
          <p:cNvSpPr txBox="1"/>
          <p:nvPr>
            <p:ph idx="10" type="dt"/>
          </p:nvPr>
        </p:nvSpPr>
        <p:spPr>
          <a:xfrm>
            <a:off x="5562600" y="6400800"/>
            <a:ext cx="3001962" cy="27463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9pPr>
          </a:lstStyle>
          <a:p/>
        </p:txBody>
      </p:sp>
      <p:sp>
        <p:nvSpPr>
          <p:cNvPr id="97" name="Google Shape;97;p13"/>
          <p:cNvSpPr txBox="1"/>
          <p:nvPr>
            <p:ph idx="11" type="ftr"/>
          </p:nvPr>
        </p:nvSpPr>
        <p:spPr>
          <a:xfrm>
            <a:off x="1295400" y="6400800"/>
            <a:ext cx="4211637" cy="27463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9pPr>
          </a:lstStyle>
          <a:p/>
        </p:txBody>
      </p:sp>
      <p:sp>
        <p:nvSpPr>
          <p:cNvPr id="98" name="Google Shape;98;p13"/>
          <p:cNvSpPr txBox="1"/>
          <p:nvPr>
            <p:ph idx="12" type="sldNum"/>
          </p:nvPr>
        </p:nvSpPr>
        <p:spPr>
          <a:xfrm>
            <a:off x="8639175" y="6515100"/>
            <a:ext cx="463550" cy="27305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FE0D4"/>
              </a:buClr>
              <a:buSzPts val="1600"/>
              <a:buFont typeface="Verdana"/>
              <a:buNone/>
              <a:defRPr b="0" i="0" sz="1600" u="none">
                <a:solidFill>
                  <a:srgbClr val="DFE0D4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FE0D4"/>
              </a:buClr>
              <a:buSzPts val="1600"/>
              <a:buFont typeface="Verdana"/>
              <a:buNone/>
              <a:defRPr b="0" i="0" sz="1600" u="none">
                <a:solidFill>
                  <a:srgbClr val="DFE0D4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FE0D4"/>
              </a:buClr>
              <a:buSzPts val="1600"/>
              <a:buFont typeface="Verdana"/>
              <a:buNone/>
              <a:defRPr b="0" i="0" sz="1600" u="none">
                <a:solidFill>
                  <a:srgbClr val="DFE0D4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FE0D4"/>
              </a:buClr>
              <a:buSzPts val="1600"/>
              <a:buFont typeface="Verdana"/>
              <a:buNone/>
              <a:defRPr b="0" i="0" sz="1600" u="none">
                <a:solidFill>
                  <a:srgbClr val="DFE0D4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FE0D4"/>
              </a:buClr>
              <a:buSzPts val="1600"/>
              <a:buFont typeface="Verdana"/>
              <a:buNone/>
              <a:defRPr b="0" i="0" sz="1600" u="none">
                <a:solidFill>
                  <a:srgbClr val="DFE0D4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FE0D4"/>
              </a:buClr>
              <a:buSzPts val="1600"/>
              <a:buFont typeface="Verdana"/>
              <a:buNone/>
              <a:defRPr b="0" i="0" sz="1600" u="none">
                <a:solidFill>
                  <a:srgbClr val="DFE0D4"/>
                </a:solidFill>
                <a:latin typeface="Verdana"/>
                <a:ea typeface="Verdana"/>
                <a:cs typeface="Verdana"/>
                <a:sym typeface="Verdana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FE0D4"/>
              </a:buClr>
              <a:buSzPts val="1600"/>
              <a:buFont typeface="Verdana"/>
              <a:buNone/>
              <a:defRPr b="0" i="0" sz="1600" u="none">
                <a:solidFill>
                  <a:srgbClr val="DFE0D4"/>
                </a:solidFill>
                <a:latin typeface="Verdana"/>
                <a:ea typeface="Verdana"/>
                <a:cs typeface="Verdana"/>
                <a:sym typeface="Verdana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FE0D4"/>
              </a:buClr>
              <a:buSzPts val="1600"/>
              <a:buFont typeface="Verdana"/>
              <a:buNone/>
              <a:defRPr b="0" i="0" sz="1600" u="none">
                <a:solidFill>
                  <a:srgbClr val="DFE0D4"/>
                </a:solidFill>
                <a:latin typeface="Verdana"/>
                <a:ea typeface="Verdana"/>
                <a:cs typeface="Verdana"/>
                <a:sym typeface="Verdana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FE0D4"/>
              </a:buClr>
              <a:buSzPts val="1600"/>
              <a:buFont typeface="Verdana"/>
              <a:buNone/>
              <a:defRPr b="0" i="0" sz="1600" u="none">
                <a:solidFill>
                  <a:srgbClr val="DFE0D4"/>
                </a:solidFill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 sz="14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54" r:id="rId2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solidFill>
          <a:schemeClr val="dk2"/>
        </a:solidFill>
      </p:bgPr>
    </p:bg>
    <p:spTree>
      <p:nvGrpSpPr>
        <p:cNvPr id="104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15"/>
          <p:cNvSpPr txBox="1"/>
          <p:nvPr/>
        </p:nvSpPr>
        <p:spPr>
          <a:xfrm>
            <a:off x="5057775" y="1057275"/>
            <a:ext cx="3748087" cy="9525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63500" dir="5400000" dist="12900">
              <a:srgbClr val="000000">
                <a:alpha val="74901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>
              <a:solidFill>
                <a:schemeClr val="lt1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106" name="Google Shape;106;p15"/>
          <p:cNvSpPr txBox="1"/>
          <p:nvPr>
            <p:ph type="title"/>
          </p:nvPr>
        </p:nvSpPr>
        <p:spPr>
          <a:xfrm>
            <a:off x="457200" y="254000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600" u="none" cap="none" strike="noStrike">
                <a:solidFill>
                  <a:srgbClr val="E7EACB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600" u="none" cap="none" strike="noStrike">
                <a:solidFill>
                  <a:srgbClr val="E7EACB"/>
                </a:solidFill>
                <a:latin typeface="Cambria"/>
                <a:ea typeface="Cambria"/>
                <a:cs typeface="Cambria"/>
                <a:sym typeface="Cambria"/>
              </a:defRPr>
            </a:lvl2pPr>
            <a:lvl3pPr lvl="2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600" u="none" cap="none" strike="noStrike">
                <a:solidFill>
                  <a:srgbClr val="E7EACB"/>
                </a:solidFill>
                <a:latin typeface="Cambria"/>
                <a:ea typeface="Cambria"/>
                <a:cs typeface="Cambria"/>
                <a:sym typeface="Cambria"/>
              </a:defRPr>
            </a:lvl3pPr>
            <a:lvl4pPr lvl="3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600" u="none" cap="none" strike="noStrike">
                <a:solidFill>
                  <a:srgbClr val="E7EACB"/>
                </a:solidFill>
                <a:latin typeface="Cambria"/>
                <a:ea typeface="Cambria"/>
                <a:cs typeface="Cambria"/>
                <a:sym typeface="Cambria"/>
              </a:defRPr>
            </a:lvl4pPr>
            <a:lvl5pPr lvl="4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600" u="none" cap="none" strike="noStrike">
                <a:solidFill>
                  <a:srgbClr val="E7EACB"/>
                </a:solidFill>
                <a:latin typeface="Cambria"/>
                <a:ea typeface="Cambria"/>
                <a:cs typeface="Cambria"/>
                <a:sym typeface="Cambria"/>
              </a:defRPr>
            </a:lvl5pPr>
            <a:lvl6pPr lvl="5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600" u="none" cap="none" strike="noStrike">
                <a:solidFill>
                  <a:srgbClr val="E7EACB"/>
                </a:solidFill>
                <a:latin typeface="Cambria"/>
                <a:ea typeface="Cambria"/>
                <a:cs typeface="Cambria"/>
                <a:sym typeface="Cambria"/>
              </a:defRPr>
            </a:lvl6pPr>
            <a:lvl7pPr lvl="6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600" u="none" cap="none" strike="noStrike">
                <a:solidFill>
                  <a:srgbClr val="E7EACB"/>
                </a:solidFill>
                <a:latin typeface="Cambria"/>
                <a:ea typeface="Cambria"/>
                <a:cs typeface="Cambria"/>
                <a:sym typeface="Cambria"/>
              </a:defRPr>
            </a:lvl7pPr>
            <a:lvl8pPr lvl="7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600" u="none" cap="none" strike="noStrike">
                <a:solidFill>
                  <a:srgbClr val="E7EACB"/>
                </a:solidFill>
                <a:latin typeface="Cambria"/>
                <a:ea typeface="Cambria"/>
                <a:cs typeface="Cambria"/>
                <a:sym typeface="Cambria"/>
              </a:defRPr>
            </a:lvl8pPr>
            <a:lvl9pPr lvl="8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600" u="none" cap="none" strike="noStrike">
                <a:solidFill>
                  <a:srgbClr val="E7EACB"/>
                </a:solidFill>
                <a:latin typeface="Cambria"/>
                <a:ea typeface="Cambria"/>
                <a:cs typeface="Cambria"/>
                <a:sym typeface="Cambria"/>
              </a:defRPr>
            </a:lvl9pPr>
          </a:lstStyle>
          <a:p/>
        </p:txBody>
      </p:sp>
      <p:sp>
        <p:nvSpPr>
          <p:cNvPr id="107" name="Google Shape;107;p15"/>
          <p:cNvSpPr txBox="1"/>
          <p:nvPr>
            <p:ph idx="1" type="body"/>
          </p:nvPr>
        </p:nvSpPr>
        <p:spPr>
          <a:xfrm>
            <a:off x="457200" y="1646237"/>
            <a:ext cx="8229600" cy="45259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70840" lvl="0" marL="457200" marR="0" rtl="0" algn="l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240"/>
              <a:buFont typeface="Noto Sans Symbols"/>
              <a:buChar char="⦿"/>
              <a:defRPr b="0" i="0" sz="3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77190" lvl="1" marL="914400" marR="0" rtl="0" algn="l">
              <a:spcBef>
                <a:spcPts val="400"/>
              </a:spcBef>
              <a:spcAft>
                <a:spcPts val="0"/>
              </a:spcAft>
              <a:buClr>
                <a:schemeClr val="accent2"/>
              </a:buClr>
              <a:buSzPts val="2340"/>
              <a:buFont typeface="Arial"/>
              <a:buChar char="•"/>
              <a:defRPr b="0" i="0" sz="26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74650" lvl="2" marL="1371600" marR="0" rtl="0" algn="l">
              <a:spcBef>
                <a:spcPts val="400"/>
              </a:spcBef>
              <a:spcAft>
                <a:spcPts val="0"/>
              </a:spcAft>
              <a:buClr>
                <a:srgbClr val="A8CDD7"/>
              </a:buClr>
              <a:buSzPts val="2300"/>
              <a:buFont typeface="Noto Sans Symbols"/>
              <a:buChar char="●"/>
              <a:defRPr b="0" i="0" sz="23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55600" lvl="3" marL="1828800" marR="0" rtl="0" algn="l">
              <a:spcBef>
                <a:spcPts val="400"/>
              </a:spcBef>
              <a:spcAft>
                <a:spcPts val="0"/>
              </a:spcAft>
              <a:buClr>
                <a:srgbClr val="A8CDD7"/>
              </a:buClr>
              <a:buSzPts val="2000"/>
              <a:buFont typeface="Noto Sans Symbols"/>
              <a:buChar char="●"/>
              <a:defRPr b="0" i="0" sz="2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49250" lvl="4" marL="2286000" marR="0" rtl="0" algn="l">
              <a:spcBef>
                <a:spcPts val="400"/>
              </a:spcBef>
              <a:spcAft>
                <a:spcPts val="0"/>
              </a:spcAft>
              <a:buClr>
                <a:srgbClr val="A8CDD7"/>
              </a:buClr>
              <a:buSzPts val="1900"/>
              <a:buFont typeface="Noto Sans Symbols"/>
              <a:buChar char="●"/>
              <a:defRPr b="0" i="0" sz="19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42900" lvl="5" marL="2743200" marR="0" rtl="0" algn="l">
              <a:spcBef>
                <a:spcPts val="400"/>
              </a:spcBef>
              <a:spcAft>
                <a:spcPts val="0"/>
              </a:spcAft>
              <a:buClr>
                <a:schemeClr val="accent4"/>
              </a:buClr>
              <a:buSzPts val="1800"/>
              <a:buFont typeface="Noto Sans Symbols"/>
              <a:buChar char="●"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30200" lvl="6" marL="3200400" marR="0" rtl="0" algn="l">
              <a:spcBef>
                <a:spcPts val="400"/>
              </a:spcBef>
              <a:spcAft>
                <a:spcPts val="0"/>
              </a:spcAft>
              <a:buClr>
                <a:schemeClr val="accent4"/>
              </a:buClr>
              <a:buSzPts val="1600"/>
              <a:buFont typeface="Noto Sans Symbols"/>
              <a:buChar char="●"/>
              <a:defRPr b="0" i="0" sz="16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30200" lvl="7" marL="3657600" marR="0" rtl="0" algn="l">
              <a:spcBef>
                <a:spcPts val="400"/>
              </a:spcBef>
              <a:spcAft>
                <a:spcPts val="0"/>
              </a:spcAft>
              <a:buClr>
                <a:schemeClr val="accent4"/>
              </a:buClr>
              <a:buSzPts val="1600"/>
              <a:buFont typeface="Noto Sans Symbols"/>
              <a:buChar char="●"/>
              <a:defRPr b="0" i="0" sz="16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30200" lvl="8" marL="4114800" marR="0" rtl="0" algn="l">
              <a:spcBef>
                <a:spcPts val="400"/>
              </a:spcBef>
              <a:spcAft>
                <a:spcPts val="0"/>
              </a:spcAft>
              <a:buClr>
                <a:schemeClr val="accent4"/>
              </a:buClr>
              <a:buSzPts val="1600"/>
              <a:buFont typeface="Noto Sans Symbols"/>
              <a:buChar char="●"/>
              <a:defRPr b="0" i="0" sz="16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08" name="Google Shape;108;p15"/>
          <p:cNvSpPr txBox="1"/>
          <p:nvPr>
            <p:ph idx="10" type="dt"/>
          </p:nvPr>
        </p:nvSpPr>
        <p:spPr>
          <a:xfrm>
            <a:off x="5562600" y="6513512"/>
            <a:ext cx="3001962" cy="27463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9pPr>
          </a:lstStyle>
          <a:p/>
        </p:txBody>
      </p:sp>
      <p:sp>
        <p:nvSpPr>
          <p:cNvPr id="109" name="Google Shape;109;p15"/>
          <p:cNvSpPr txBox="1"/>
          <p:nvPr>
            <p:ph idx="12" type="sldNum"/>
          </p:nvPr>
        </p:nvSpPr>
        <p:spPr>
          <a:xfrm>
            <a:off x="8639175" y="6513512"/>
            <a:ext cx="463550" cy="27463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FE0D4"/>
              </a:buClr>
              <a:buSzPts val="1600"/>
              <a:buFont typeface="Verdana"/>
              <a:buNone/>
              <a:defRPr b="0" i="0" sz="1600" u="none">
                <a:solidFill>
                  <a:srgbClr val="DFE0D4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FE0D4"/>
              </a:buClr>
              <a:buSzPts val="1600"/>
              <a:buFont typeface="Verdana"/>
              <a:buNone/>
              <a:defRPr b="0" i="0" sz="1600" u="none">
                <a:solidFill>
                  <a:srgbClr val="DFE0D4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FE0D4"/>
              </a:buClr>
              <a:buSzPts val="1600"/>
              <a:buFont typeface="Verdana"/>
              <a:buNone/>
              <a:defRPr b="0" i="0" sz="1600" u="none">
                <a:solidFill>
                  <a:srgbClr val="DFE0D4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FE0D4"/>
              </a:buClr>
              <a:buSzPts val="1600"/>
              <a:buFont typeface="Verdana"/>
              <a:buNone/>
              <a:defRPr b="0" i="0" sz="1600" u="none">
                <a:solidFill>
                  <a:srgbClr val="DFE0D4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FE0D4"/>
              </a:buClr>
              <a:buSzPts val="1600"/>
              <a:buFont typeface="Verdana"/>
              <a:buNone/>
              <a:defRPr b="0" i="0" sz="1600" u="none">
                <a:solidFill>
                  <a:srgbClr val="DFE0D4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FE0D4"/>
              </a:buClr>
              <a:buSzPts val="1600"/>
              <a:buFont typeface="Verdana"/>
              <a:buNone/>
              <a:defRPr b="0" i="0" sz="1600" u="none">
                <a:solidFill>
                  <a:srgbClr val="DFE0D4"/>
                </a:solidFill>
                <a:latin typeface="Verdana"/>
                <a:ea typeface="Verdana"/>
                <a:cs typeface="Verdana"/>
                <a:sym typeface="Verdana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FE0D4"/>
              </a:buClr>
              <a:buSzPts val="1600"/>
              <a:buFont typeface="Verdana"/>
              <a:buNone/>
              <a:defRPr b="0" i="0" sz="1600" u="none">
                <a:solidFill>
                  <a:srgbClr val="DFE0D4"/>
                </a:solidFill>
                <a:latin typeface="Verdana"/>
                <a:ea typeface="Verdana"/>
                <a:cs typeface="Verdana"/>
                <a:sym typeface="Verdana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FE0D4"/>
              </a:buClr>
              <a:buSzPts val="1600"/>
              <a:buFont typeface="Verdana"/>
              <a:buNone/>
              <a:defRPr b="0" i="0" sz="1600" u="none">
                <a:solidFill>
                  <a:srgbClr val="DFE0D4"/>
                </a:solidFill>
                <a:latin typeface="Verdana"/>
                <a:ea typeface="Verdana"/>
                <a:cs typeface="Verdana"/>
                <a:sym typeface="Verdana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FE0D4"/>
              </a:buClr>
              <a:buSzPts val="1600"/>
              <a:buFont typeface="Verdana"/>
              <a:buNone/>
              <a:defRPr b="0" i="0" sz="1600" u="none">
                <a:solidFill>
                  <a:srgbClr val="DFE0D4"/>
                </a:solidFill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 sz="14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0" name="Google Shape;110;p15"/>
          <p:cNvSpPr txBox="1"/>
          <p:nvPr>
            <p:ph idx="11" type="ftr"/>
          </p:nvPr>
        </p:nvSpPr>
        <p:spPr>
          <a:xfrm>
            <a:off x="1600200" y="6513512"/>
            <a:ext cx="3906837" cy="27463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55" r:id="rId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23.jp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7.jp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4.jp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6.png"/><Relationship Id="rId4" Type="http://schemas.openxmlformats.org/officeDocument/2006/relationships/image" Target="../media/image8.jp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6.png"/><Relationship Id="rId4" Type="http://schemas.openxmlformats.org/officeDocument/2006/relationships/image" Target="../media/image21.jp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6.png"/><Relationship Id="rId4" Type="http://schemas.openxmlformats.org/officeDocument/2006/relationships/image" Target="../media/image2.jpg"/><Relationship Id="rId5" Type="http://schemas.openxmlformats.org/officeDocument/2006/relationships/image" Target="../media/image9.jp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4.jpg"/><Relationship Id="rId4" Type="http://schemas.openxmlformats.org/officeDocument/2006/relationships/image" Target="../media/image12.jpg"/><Relationship Id="rId5" Type="http://schemas.openxmlformats.org/officeDocument/2006/relationships/image" Target="../media/image5.jp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3.jp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20.jpg"/><Relationship Id="rId4" Type="http://schemas.openxmlformats.org/officeDocument/2006/relationships/image" Target="../media/image13.jp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11.jpg"/><Relationship Id="rId4" Type="http://schemas.openxmlformats.org/officeDocument/2006/relationships/image" Target="../media/image10.jp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18.png"/><Relationship Id="rId4" Type="http://schemas.openxmlformats.org/officeDocument/2006/relationships/image" Target="../media/image17.jpg"/><Relationship Id="rId5" Type="http://schemas.openxmlformats.org/officeDocument/2006/relationships/image" Target="../media/image16.jp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19.jpg"/><Relationship Id="rId4" Type="http://schemas.openxmlformats.org/officeDocument/2006/relationships/image" Target="../media/image15.jp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26.jp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25.jp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22.jpg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24.jpg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0.xml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1.xml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2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2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17"/>
          <p:cNvSpPr txBox="1"/>
          <p:nvPr>
            <p:ph idx="4294967295" type="body"/>
          </p:nvPr>
        </p:nvSpPr>
        <p:spPr>
          <a:xfrm>
            <a:off x="304800" y="188912"/>
            <a:ext cx="8686800" cy="22320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292100" lvl="0" marL="292100" marR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910"/>
              <a:buFont typeface="Noto Sans Symbols"/>
              <a:buNone/>
            </a:pPr>
            <a:r>
              <a:rPr b="1" i="0" lang="en-US" sz="1300" u="none" cap="none" strike="noStrike">
                <a:solidFill>
                  <a:schemeClr val="lt1"/>
                </a:solidFill>
                <a:latin typeface="Cambria"/>
                <a:ea typeface="Cambria"/>
                <a:cs typeface="Cambria"/>
                <a:sym typeface="Cambria"/>
              </a:rPr>
              <a:t>            </a:t>
            </a:r>
            <a:endParaRPr/>
          </a:p>
        </p:txBody>
      </p:sp>
      <p:pic>
        <p:nvPicPr>
          <p:cNvPr descr="http://sakhalife.ru/wp-content/uploads/2016/08/flag.jpg" id="123" name="Google Shape;123;p1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9145587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24" name="Google Shape;124;p17"/>
          <p:cNvSpPr/>
          <p:nvPr/>
        </p:nvSpPr>
        <p:spPr>
          <a:xfrm>
            <a:off x="179512" y="188640"/>
            <a:ext cx="8712968" cy="169277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Noto Sans Symbols"/>
              <a:buNone/>
            </a:pPr>
            <a:r>
              <a:rPr b="1" i="0" lang="en-US" sz="18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endParaRPr/>
          </a:p>
          <a:p>
            <a:pPr indent="0" lvl="0" marL="0" marR="0" rtl="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Noto Sans Symbols"/>
              <a:buNone/>
            </a:pPr>
            <a:r>
              <a:rPr b="1" i="0" lang="en-US" sz="28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Военные учебные заведения </a:t>
            </a:r>
            <a:endParaRPr/>
          </a:p>
          <a:p>
            <a:pPr indent="0" lvl="0" marL="0" marR="0" rtl="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Noto Sans Symbols"/>
              <a:buNone/>
            </a:pPr>
            <a:r>
              <a:rPr b="1" i="0" lang="en-US" sz="28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Министерства обороны Российской Федерации, обучающие по программам среднего профессионального образования</a:t>
            </a:r>
            <a:endParaRPr b="1" i="0" sz="2800" u="none" cap="none" strike="noStrike">
              <a:solidFill>
                <a:schemeClr val="dk1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28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p18"/>
          <p:cNvSpPr txBox="1"/>
          <p:nvPr>
            <p:ph idx="1" type="body"/>
          </p:nvPr>
        </p:nvSpPr>
        <p:spPr>
          <a:xfrm>
            <a:off x="304800" y="188912"/>
            <a:ext cx="8686800" cy="640873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292100" lvl="0" marL="292100" marR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910"/>
              <a:buFont typeface="Noto Sans Symbols"/>
              <a:buNone/>
            </a:pPr>
            <a:r>
              <a:rPr b="1" i="0" lang="en-US" sz="1300" u="none" cap="none" strike="noStrike">
                <a:solidFill>
                  <a:schemeClr val="lt1"/>
                </a:solidFill>
                <a:latin typeface="Cambria"/>
                <a:ea typeface="Cambria"/>
                <a:cs typeface="Cambria"/>
                <a:sym typeface="Cambria"/>
              </a:rPr>
              <a:t>            </a:t>
            </a:r>
            <a:endParaRPr/>
          </a:p>
          <a:p>
            <a:pPr indent="-229870" lvl="0" marL="292100" marR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980"/>
              <a:buFont typeface="Noto Sans Symbols"/>
              <a:buNone/>
            </a:pPr>
            <a:r>
              <a:t/>
            </a:r>
            <a:endParaRPr b="1" i="0" sz="1400" u="none" cap="none" strike="noStrike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229870" lvl="0" marL="292100" marR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980"/>
              <a:buFont typeface="Noto Sans Symbols"/>
              <a:buNone/>
            </a:pPr>
            <a:r>
              <a:t/>
            </a:r>
            <a:endParaRPr b="1" i="0" sz="1400" u="none" cap="none" strike="noStrike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292100" lvl="0" marL="292100" marR="0" rtl="0" algn="just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20"/>
              <a:buFont typeface="Noto Sans Symbols"/>
              <a:buChar char="⦿"/>
            </a:pPr>
            <a:r>
              <a:rPr b="1" i="0" lang="en-US" sz="1600" u="none" cap="none" strike="noStrik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           </a:t>
            </a:r>
            <a:r>
              <a:rPr b="1" i="0" lang="en-US" sz="1700" u="none" cap="none" strike="noStrik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Вооруженные Силы Российской Федерации (государственная военная организация, составляющая основу обороны Российской Федерации. В соответствии с Федеральным законом «Об обороне» Вооруженные Силы Российской Федерации предназначены для отражения агрессии, направленной против Российской Федерации, вооруженной защиты целостности и неприкосновенности ее территории, обеспечение суверенитета государства, а также для выполнения задач в соответствии с федеральными конституционными законами, федеральными законами и международными договорами Российской Федерации.</a:t>
            </a:r>
            <a:endParaRPr/>
          </a:p>
          <a:p>
            <a:pPr indent="-292100" lvl="0" marL="292100" marR="0" rtl="0" algn="just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90"/>
              <a:buFont typeface="Noto Sans Symbols"/>
              <a:buChar char="⦿"/>
            </a:pPr>
            <a:r>
              <a:rPr b="1" i="0" lang="en-US" sz="1700" u="none" cap="none" strike="noStrik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           Выбирая вуз Министерства обороны Российской Федерации для получения высшего или среднего специального</a:t>
            </a:r>
            <a:r>
              <a:rPr b="1" i="0" lang="en-US" sz="17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b="1" i="0" lang="en-US" sz="1700" u="none" cap="none" strike="noStrik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образования. Вы выбираете широкие возможности для самореализации, достойный уровень жизни, высокий социальный статус.</a:t>
            </a:r>
            <a:endParaRPr/>
          </a:p>
          <a:p>
            <a:pPr indent="-292100" lvl="0" marL="292100" marR="0" rtl="0" algn="just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90"/>
              <a:buFont typeface="Noto Sans Symbols"/>
              <a:buChar char="⦿"/>
            </a:pPr>
            <a:r>
              <a:rPr b="1" i="0" lang="en-US" sz="1700" u="none" cap="none" strike="noStrik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           В настоящее время в Минобороны России функционируют 26 военных образовательных организаций высшего образования (военных учебно-научных центров – 3, военных академий – 11, военный университет – 1, военных училищ – 10, военный институт – 1). Подготовка офицерских кадров осуществляется по специальностям высшего образования и среднего профессионального образования.</a:t>
            </a:r>
            <a:endParaRPr/>
          </a:p>
          <a:p>
            <a:pPr indent="-292100" lvl="0" marL="292100" marR="0" rtl="0" algn="just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90"/>
              <a:buFont typeface="Noto Sans Symbols"/>
              <a:buChar char="⦿"/>
            </a:pPr>
            <a:r>
              <a:rPr b="1" i="0" lang="en-US" sz="1700" u="none" cap="none" strike="noStrik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b="1" i="0" lang="en-US" sz="17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        </a:t>
            </a:r>
            <a:r>
              <a:rPr b="1" i="0" lang="en-US" sz="1700" u="none" cap="none" strike="noStrik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Срок обучения в высших военно-учебных заведениях, составляет пять лет. Срок обучения по программам среднего профессионального обучения 2 года 10 месяцев. Выпускникам присваивается воинское звание «сержант», «старшина 2 статьи» (отличникам учебы «старшина 1 статьи»), «прапорщик» выдается диплом о среднем профессиональном образовании государственного образца с присвоение квалификации и выдается соответствующий диплом.</a:t>
            </a:r>
            <a:endParaRPr/>
          </a:p>
          <a:p>
            <a:pPr indent="-292100" lvl="0" marL="292100" marR="0" rtl="0" algn="just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90"/>
              <a:buFont typeface="Noto Sans Symbols"/>
              <a:buChar char="⦿"/>
            </a:pPr>
            <a:r>
              <a:rPr b="1" i="0" lang="en-US" sz="1700" u="none" cap="none" strike="noStrik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           Денежное довольствие курсантов 1 курса (до заключения контракта) составляет 2000 рублей. После заключения контракта с учетом премии курсанты получают от 14000 руб., до 21000 руб. Курсантам выплачивается ежегодная материальная помощь в размере 1-го оклада.</a:t>
            </a:r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33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p19"/>
          <p:cNvSpPr txBox="1"/>
          <p:nvPr>
            <p:ph idx="4294967295" type="title"/>
          </p:nvPr>
        </p:nvSpPr>
        <p:spPr>
          <a:xfrm>
            <a:off x="457200" y="253536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-685800" lvl="0" marL="68580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Font typeface="Times New Roman"/>
              <a:buNone/>
            </a:pPr>
            <a:r>
              <a:rPr b="1" i="0" lang="en-US" sz="2200" u="none" cap="none" strike="noStrik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Структура вооруженных сил Российской Федерации</a:t>
            </a:r>
            <a:br>
              <a:rPr b="1" i="0" lang="en-US" sz="2200" u="none" cap="none" strike="noStrik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</a:br>
            <a:endParaRPr b="1" i="0" sz="2200" u="none" cap="none" strike="noStrike">
              <a:solidFill>
                <a:srgbClr val="E7E9C9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35" name="Google Shape;135;p19"/>
          <p:cNvSpPr txBox="1"/>
          <p:nvPr>
            <p:ph idx="1" type="body"/>
          </p:nvPr>
        </p:nvSpPr>
        <p:spPr>
          <a:xfrm>
            <a:off x="457200" y="1646237"/>
            <a:ext cx="8229600" cy="45259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292100" lvl="0" marL="2921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840"/>
              <a:buFont typeface="Noto Sans Symbols"/>
              <a:buNone/>
            </a:pPr>
            <a:r>
              <a:rPr b="0" i="0" lang="en-US" sz="1200" u="none" cap="none" strike="noStrike">
                <a:solidFill>
                  <a:schemeClr val="lt1"/>
                </a:solidFill>
                <a:latin typeface="Cambria"/>
                <a:ea typeface="Cambria"/>
                <a:cs typeface="Cambria"/>
                <a:sym typeface="Cambria"/>
              </a:rPr>
              <a:t>	</a:t>
            </a:r>
            <a:endParaRPr/>
          </a:p>
        </p:txBody>
      </p:sp>
      <p:sp>
        <p:nvSpPr>
          <p:cNvPr id="136" name="Google Shape;136;p19"/>
          <p:cNvSpPr txBox="1"/>
          <p:nvPr>
            <p:ph idx="1" type="body"/>
          </p:nvPr>
        </p:nvSpPr>
        <p:spPr>
          <a:xfrm>
            <a:off x="250825" y="1196975"/>
            <a:ext cx="8893175" cy="48831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167640" lvl="0" marL="2921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960"/>
              <a:buFont typeface="Noto Sans Symbols"/>
              <a:buNone/>
            </a:pPr>
            <a:r>
              <a:t/>
            </a:r>
            <a:endParaRPr b="0" i="0" sz="2800" u="none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167640" lvl="0" marL="2921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960"/>
              <a:buFont typeface="Noto Sans Symbols"/>
              <a:buNone/>
            </a:pPr>
            <a:r>
              <a:t/>
            </a:r>
            <a:endParaRPr b="0" i="0" sz="2800" u="none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167640" lvl="0" marL="292100" rtl="0" algn="l">
              <a:spcBef>
                <a:spcPts val="0"/>
              </a:spcBef>
              <a:spcAft>
                <a:spcPts val="0"/>
              </a:spcAft>
              <a:buSzPts val="1960"/>
              <a:buNone/>
            </a:pPr>
            <a:r>
              <a:t/>
            </a:r>
            <a:endParaRPr b="0" i="0" sz="2800" u="none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descr="http://www.forum-mil.ru/B1/vks_rossii.jpg" id="137" name="Google Shape;137;p1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50825" y="1700212"/>
            <a:ext cx="8642350" cy="446563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4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p20"/>
          <p:cNvSpPr txBox="1"/>
          <p:nvPr>
            <p:ph idx="4294967295" type="title"/>
          </p:nvPr>
        </p:nvSpPr>
        <p:spPr>
          <a:xfrm>
            <a:off x="457200" y="253536"/>
            <a:ext cx="8229600" cy="87120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54864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7E9C9"/>
              </a:buClr>
              <a:buSzPts val="2200"/>
              <a:buFont typeface="Arial"/>
              <a:buNone/>
            </a:pPr>
            <a:r>
              <a:rPr b="0" i="0" lang="en-US" sz="2200" u="none" cap="none" strike="noStrike">
                <a:solidFill>
                  <a:srgbClr val="E7E9C9"/>
                </a:solidFill>
                <a:latin typeface="Arial"/>
                <a:ea typeface="Arial"/>
                <a:cs typeface="Arial"/>
                <a:sym typeface="Arial"/>
              </a:rPr>
              <a:t>Учебные заведения министерства обороны Российской федерации и предметы вступительных экзаменов</a:t>
            </a:r>
            <a:endParaRPr/>
          </a:p>
        </p:txBody>
      </p:sp>
      <p:sp>
        <p:nvSpPr>
          <p:cNvPr id="143" name="Google Shape;143;p20"/>
          <p:cNvSpPr txBox="1"/>
          <p:nvPr>
            <p:ph idx="1" type="body"/>
          </p:nvPr>
        </p:nvSpPr>
        <p:spPr>
          <a:xfrm>
            <a:off x="0" y="1341437"/>
            <a:ext cx="8675687" cy="513873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292100" lvl="0" marL="2921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610"/>
              <a:buFont typeface="Noto Sans Symbols"/>
              <a:buNone/>
            </a:pPr>
            <a:r>
              <a:rPr b="1" i="1" lang="en-US" sz="2300" u="none" cap="none" strike="noStrik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          </a:t>
            </a:r>
            <a:r>
              <a:rPr b="1" i="1" lang="en-US" sz="2200" u="sng" cap="none" strike="noStrik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Сухопутные войска</a:t>
            </a:r>
            <a:r>
              <a:rPr b="1" i="1" lang="en-US" sz="2300" u="none" cap="none" strike="noStrik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endParaRPr/>
          </a:p>
          <a:p>
            <a:pPr indent="-292100" lvl="0" marL="2921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610"/>
              <a:buFont typeface="Noto Sans Symbols"/>
              <a:buNone/>
            </a:pPr>
            <a:r>
              <a:rPr b="1" i="1" lang="en-US" sz="2300" u="none" cap="none" strike="noStrik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      </a:t>
            </a:r>
            <a:r>
              <a:rPr b="1" i="1" lang="en-US" sz="2000" u="sng" cap="none" strike="noStrik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(военная специальность):</a:t>
            </a:r>
            <a:endParaRPr/>
          </a:p>
          <a:p>
            <a:pPr indent="-292100" lvl="0" marL="2921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20"/>
              <a:buFont typeface="Noto Sans Symbols"/>
              <a:buChar char="⦿"/>
            </a:pPr>
            <a:r>
              <a:rPr b="0" i="0" lang="en-US" sz="1600" u="none" cap="none" strike="noStrik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Дальневосточное высшее общевойсковое командное </a:t>
            </a:r>
            <a:endParaRPr/>
          </a:p>
          <a:p>
            <a:pPr indent="-292100" lvl="0" marL="2921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20"/>
              <a:buFont typeface="Noto Sans Symbols"/>
              <a:buNone/>
            </a:pPr>
            <a:r>
              <a:rPr b="0" i="0" lang="en-US" sz="1600" u="none" cap="none" strike="noStrik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     училище  (г. Благовещенск)</a:t>
            </a:r>
            <a:endParaRPr/>
          </a:p>
          <a:p>
            <a:pPr indent="-292100" lvl="0" marL="2921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20"/>
              <a:buFont typeface="Noto Sans Symbols"/>
              <a:buNone/>
            </a:pPr>
            <a:r>
              <a:rPr b="0" i="0" lang="en-US" sz="1600" u="none" cap="none" strike="noStrik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     - техническое обслуживание и ремонт автомобильного</a:t>
            </a:r>
            <a:endParaRPr/>
          </a:p>
          <a:p>
            <a:pPr indent="-292100" lvl="0" marL="2921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20"/>
              <a:buFont typeface="Noto Sans Symbols"/>
              <a:buNone/>
            </a:pPr>
            <a:r>
              <a:rPr b="0" i="0" lang="en-US" sz="1600" u="none" cap="none" strike="noStrik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     транспорта;</a:t>
            </a:r>
            <a:endParaRPr/>
          </a:p>
          <a:p>
            <a:pPr indent="-292100" lvl="0" marL="2921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20"/>
              <a:buFont typeface="Noto Sans Symbols"/>
              <a:buChar char="⦿"/>
            </a:pPr>
            <a:r>
              <a:rPr b="0" i="0" lang="en-US" sz="1600" u="none" cap="none" strike="noStrik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Тюменское высшее военно-инженерное командное </a:t>
            </a:r>
            <a:endParaRPr/>
          </a:p>
          <a:p>
            <a:pPr indent="-292100" lvl="0" marL="2921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20"/>
              <a:buFont typeface="Noto Sans Symbols"/>
              <a:buNone/>
            </a:pPr>
            <a:r>
              <a:rPr b="0" i="0" lang="en-US" sz="1600" u="none" cap="none" strike="noStrik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      училище (военный институт)</a:t>
            </a:r>
            <a:endParaRPr/>
          </a:p>
          <a:p>
            <a:pPr indent="-292100" lvl="0" marL="2921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20"/>
              <a:buFont typeface="Noto Sans Symbols"/>
              <a:buNone/>
            </a:pPr>
            <a:r>
              <a:rPr b="0" i="0" lang="en-US" sz="1600" u="none" cap="none" strike="noStrik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     - электроснабжение,</a:t>
            </a:r>
            <a:endParaRPr/>
          </a:p>
          <a:p>
            <a:pPr indent="-292100" lvl="0" marL="2921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20"/>
              <a:buFont typeface="Noto Sans Symbols"/>
              <a:buNone/>
            </a:pPr>
            <a:r>
              <a:rPr b="0" i="0" lang="en-US" sz="1600" u="none" cap="none" strike="noStrik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     - специальные машины и устройства;</a:t>
            </a:r>
            <a:endParaRPr/>
          </a:p>
          <a:p>
            <a:pPr indent="-292100" lvl="0" marL="2921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20"/>
              <a:buFont typeface="Noto Sans Symbols"/>
              <a:buChar char="⦿"/>
            </a:pPr>
            <a:r>
              <a:rPr b="0" i="0" lang="en-US" sz="1600" u="none" cap="none" strike="noStrik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Михайловская военная артиллерийская академия </a:t>
            </a:r>
            <a:endParaRPr/>
          </a:p>
          <a:p>
            <a:pPr indent="-292100" lvl="0" marL="2921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20"/>
              <a:buFont typeface="Noto Sans Symbols"/>
              <a:buChar char="⦿"/>
            </a:pPr>
            <a:r>
              <a:rPr b="0" i="0" lang="en-US" sz="1600" u="none" cap="none" strike="noStrik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(г. Санкт-Петербург)  - техник по информационным системам,  - техник;</a:t>
            </a:r>
            <a:endParaRPr/>
          </a:p>
          <a:p>
            <a:pPr indent="-292100" lvl="0" marL="2921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20"/>
              <a:buFont typeface="Noto Sans Symbols"/>
              <a:buChar char="⦿"/>
            </a:pPr>
            <a:r>
              <a:rPr b="0" i="0" lang="en-US" sz="1600" u="none" cap="none" strike="noStrik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Краснодарское высшее военное училище</a:t>
            </a:r>
            <a:endParaRPr/>
          </a:p>
          <a:p>
            <a:pPr indent="-292100" lvl="0" marL="2921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20"/>
              <a:buFont typeface="Noto Sans Symbols"/>
              <a:buNone/>
            </a:pPr>
            <a:r>
              <a:rPr b="0" i="0" lang="en-US" sz="1600" u="none" cap="none" strike="noStrik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     - информационная безопасность автоматизированных систем;</a:t>
            </a:r>
            <a:endParaRPr/>
          </a:p>
          <a:p>
            <a:pPr indent="-292100" lvl="0" marL="2921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20"/>
              <a:buFont typeface="Noto Sans Symbols"/>
              <a:buChar char="⦿"/>
            </a:pPr>
            <a:r>
              <a:rPr b="0" i="0" lang="en-US" sz="1600" u="none" cap="none" strike="noStrik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Череповецкое высшее военное инженерное училище радиоэлектроники (г. Череповец, Вологодская обл.)</a:t>
            </a:r>
            <a:endParaRPr/>
          </a:p>
          <a:p>
            <a:pPr indent="-292100" lvl="0" marL="2921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20"/>
              <a:buFont typeface="Noto Sans Symbols"/>
              <a:buNone/>
            </a:pPr>
            <a:r>
              <a:rPr b="0" i="0" lang="en-US" sz="1600" u="none" cap="none" strike="noStrik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     - компьютерные системы и комплексы,</a:t>
            </a:r>
            <a:endParaRPr/>
          </a:p>
          <a:p>
            <a:pPr indent="-292100" lvl="0" marL="2921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20"/>
              <a:buFont typeface="Noto Sans Symbols"/>
              <a:buNone/>
            </a:pPr>
            <a:r>
              <a:rPr b="0" i="0" lang="en-US" sz="1600" u="none" cap="none" strike="noStrik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     - техническое обслуживание и ремонт радиоэлектронной техники;</a:t>
            </a:r>
            <a:endParaRPr/>
          </a:p>
          <a:p>
            <a:pPr indent="-292100" lvl="0" marL="2921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20"/>
              <a:buFont typeface="Noto Sans Symbols"/>
              <a:buChar char="⦿"/>
            </a:pPr>
            <a:r>
              <a:rPr b="0" i="0" lang="en-US" sz="1600" u="none" cap="none" strike="noStrik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Военный институт физической культуры (г. Санкт-Петербург)</a:t>
            </a:r>
            <a:endParaRPr/>
          </a:p>
          <a:p>
            <a:pPr indent="-292100" lvl="0" marL="2921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20"/>
              <a:buFont typeface="Noto Sans Symbols"/>
              <a:buNone/>
            </a:pPr>
            <a:r>
              <a:rPr b="0" i="0" lang="en-US" sz="1600" u="none" cap="none" strike="noStrik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     - физическая культура.</a:t>
            </a:r>
            <a:endParaRPr/>
          </a:p>
        </p:txBody>
      </p:sp>
      <p:pic>
        <p:nvPicPr>
          <p:cNvPr descr="http://varvsn.mil.ru/images/military/military/photo/IMG_4941S.jpg" id="144" name="Google Shape;144;p2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148262" y="1484312"/>
            <a:ext cx="3690937" cy="280828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48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Google Shape;149;p21"/>
          <p:cNvSpPr txBox="1"/>
          <p:nvPr>
            <p:ph idx="1" type="body"/>
          </p:nvPr>
        </p:nvSpPr>
        <p:spPr>
          <a:xfrm>
            <a:off x="304800" y="1557337"/>
            <a:ext cx="8588375" cy="51847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292100" lvl="0" marL="292100" marR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540"/>
              <a:buFont typeface="Noto Sans Symbols"/>
              <a:buNone/>
            </a:pPr>
            <a:r>
              <a:t/>
            </a:r>
            <a:endParaRPr b="1" i="0" sz="2200" u="none" cap="none" strike="noStrike">
              <a:solidFill>
                <a:schemeClr val="lt1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indent="-292100" lvl="0" marL="292100" marR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540"/>
              <a:buFont typeface="Noto Sans Symbols"/>
              <a:buNone/>
            </a:pPr>
            <a:r>
              <a:rPr b="1" i="0" lang="en-US" sz="2200" u="none" cap="none" strike="noStrike">
                <a:solidFill>
                  <a:schemeClr val="lt1"/>
                </a:solidFill>
                <a:latin typeface="Cambria"/>
                <a:ea typeface="Cambria"/>
                <a:cs typeface="Cambria"/>
                <a:sym typeface="Cambria"/>
              </a:rPr>
              <a:t>Воздушно-воздушные силы</a:t>
            </a:r>
            <a:endParaRPr/>
          </a:p>
          <a:p>
            <a:pPr indent="-225425" lvl="0" marL="292100" marR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050"/>
              <a:buFont typeface="Noto Sans Symbols"/>
              <a:buNone/>
            </a:pPr>
            <a:r>
              <a:t/>
            </a:r>
            <a:endParaRPr b="0" i="0" sz="1500" u="none" cap="none" strike="noStrike">
              <a:solidFill>
                <a:schemeClr val="lt1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indent="-292100" lvl="0" marL="2921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20"/>
              <a:buFont typeface="Noto Sans Symbols"/>
              <a:buChar char="⦿"/>
            </a:pPr>
            <a:r>
              <a:rPr b="0" i="0" lang="en-US" sz="1600" u="none" cap="none" strike="noStrike">
                <a:solidFill>
                  <a:schemeClr val="lt1"/>
                </a:solidFill>
                <a:latin typeface="Cambria"/>
                <a:ea typeface="Cambria"/>
                <a:cs typeface="Cambria"/>
                <a:sym typeface="Cambria"/>
              </a:rPr>
              <a:t>Военная академия войсковой </a:t>
            </a:r>
            <a:endParaRPr/>
          </a:p>
          <a:p>
            <a:pPr indent="-292100" lvl="0" marL="2921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20"/>
              <a:buFont typeface="Noto Sans Symbols"/>
              <a:buNone/>
            </a:pPr>
            <a:r>
              <a:rPr b="0" i="0" lang="en-US" sz="1600" u="none" cap="none" strike="noStrike">
                <a:solidFill>
                  <a:schemeClr val="lt1"/>
                </a:solidFill>
                <a:latin typeface="Cambria"/>
                <a:ea typeface="Cambria"/>
                <a:cs typeface="Cambria"/>
                <a:sym typeface="Cambria"/>
              </a:rPr>
              <a:t>      противовоздушной обороны ВС РФ </a:t>
            </a:r>
            <a:endParaRPr/>
          </a:p>
          <a:p>
            <a:pPr indent="-292100" lvl="0" marL="2921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20"/>
              <a:buFont typeface="Noto Sans Symbols"/>
              <a:buNone/>
            </a:pPr>
            <a:r>
              <a:rPr b="0" i="0" lang="en-US" sz="1600" u="none" cap="none" strike="noStrike">
                <a:solidFill>
                  <a:schemeClr val="lt1"/>
                </a:solidFill>
                <a:latin typeface="Cambria"/>
                <a:ea typeface="Cambria"/>
                <a:cs typeface="Cambria"/>
                <a:sym typeface="Cambria"/>
              </a:rPr>
              <a:t>      ( г. Смоленск)</a:t>
            </a:r>
            <a:endParaRPr/>
          </a:p>
          <a:p>
            <a:pPr indent="-292100" lvl="0" marL="2921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20"/>
              <a:buFont typeface="Noto Sans Symbols"/>
              <a:buNone/>
            </a:pPr>
            <a:r>
              <a:rPr b="0" i="0" lang="en-US" sz="1600" u="none" cap="none" strike="noStrike">
                <a:solidFill>
                  <a:schemeClr val="lt1"/>
                </a:solidFill>
                <a:latin typeface="Cambria"/>
                <a:ea typeface="Cambria"/>
                <a:cs typeface="Cambria"/>
                <a:sym typeface="Cambria"/>
              </a:rPr>
              <a:t>      - радиоаппаратостроение;</a:t>
            </a:r>
            <a:endParaRPr/>
          </a:p>
          <a:p>
            <a:pPr indent="-292100" lvl="0" marL="2921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20"/>
              <a:buFont typeface="Noto Sans Symbols"/>
              <a:buChar char="⦿"/>
            </a:pPr>
            <a:r>
              <a:rPr b="0" i="0" lang="en-US" sz="1600" u="none" cap="none" strike="noStrike">
                <a:solidFill>
                  <a:schemeClr val="lt1"/>
                </a:solidFill>
                <a:latin typeface="Cambria"/>
                <a:ea typeface="Cambria"/>
                <a:cs typeface="Cambria"/>
                <a:sym typeface="Cambria"/>
              </a:rPr>
              <a:t>ВУНЦ ВВС "Военно-воздушная </a:t>
            </a:r>
            <a:endParaRPr/>
          </a:p>
          <a:p>
            <a:pPr indent="-292100" lvl="0" marL="2921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20"/>
              <a:buFont typeface="Noto Sans Symbols"/>
              <a:buNone/>
            </a:pPr>
            <a:r>
              <a:rPr b="0" i="0" lang="en-US" sz="1600" u="none" cap="none" strike="noStrike">
                <a:solidFill>
                  <a:schemeClr val="lt1"/>
                </a:solidFill>
                <a:latin typeface="Cambria"/>
                <a:ea typeface="Cambria"/>
                <a:cs typeface="Cambria"/>
                <a:sym typeface="Cambria"/>
              </a:rPr>
              <a:t>       академия" (г.Воронеж)</a:t>
            </a:r>
            <a:endParaRPr/>
          </a:p>
          <a:p>
            <a:pPr indent="-292100" lvl="0" marL="2921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20"/>
              <a:buFont typeface="Noto Sans Symbols"/>
              <a:buNone/>
            </a:pPr>
            <a:r>
              <a:rPr b="0" i="0" lang="en-US" sz="1600" u="none" cap="none" strike="noStrike">
                <a:solidFill>
                  <a:schemeClr val="lt1"/>
                </a:solidFill>
                <a:latin typeface="Cambria"/>
                <a:ea typeface="Cambria"/>
                <a:cs typeface="Cambria"/>
                <a:sym typeface="Cambria"/>
              </a:rPr>
              <a:t>      - техническая эксплуатация </a:t>
            </a:r>
            <a:endParaRPr/>
          </a:p>
          <a:p>
            <a:pPr indent="-292100" lvl="0" marL="2921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20"/>
              <a:buFont typeface="Noto Sans Symbols"/>
              <a:buNone/>
            </a:pPr>
            <a:r>
              <a:rPr b="0" i="0" lang="en-US" sz="1600" u="none" cap="none" strike="noStrike">
                <a:solidFill>
                  <a:schemeClr val="lt1"/>
                </a:solidFill>
                <a:latin typeface="Cambria"/>
                <a:ea typeface="Cambria"/>
                <a:cs typeface="Cambria"/>
                <a:sym typeface="Cambria"/>
              </a:rPr>
              <a:t>      транспортного радиоэлектронного </a:t>
            </a:r>
            <a:endParaRPr/>
          </a:p>
          <a:p>
            <a:pPr indent="-292100" lvl="0" marL="2921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20"/>
              <a:buFont typeface="Noto Sans Symbols"/>
              <a:buNone/>
            </a:pPr>
            <a:r>
              <a:rPr b="0" i="0" lang="en-US" sz="1600" u="none" cap="none" strike="noStrike">
                <a:solidFill>
                  <a:schemeClr val="lt1"/>
                </a:solidFill>
                <a:latin typeface="Cambria"/>
                <a:ea typeface="Cambria"/>
                <a:cs typeface="Cambria"/>
                <a:sym typeface="Cambria"/>
              </a:rPr>
              <a:t>      оборудования (на воздушном транспорте),</a:t>
            </a:r>
            <a:endParaRPr/>
          </a:p>
          <a:p>
            <a:pPr indent="-292100" lvl="0" marL="2921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20"/>
              <a:buFont typeface="Noto Sans Symbols"/>
              <a:buNone/>
            </a:pPr>
            <a:r>
              <a:rPr b="0" i="0" lang="en-US" sz="1600" u="none" cap="none" strike="noStrike">
                <a:solidFill>
                  <a:schemeClr val="lt1"/>
                </a:solidFill>
                <a:latin typeface="Cambria"/>
                <a:ea typeface="Cambria"/>
                <a:cs typeface="Cambria"/>
                <a:sym typeface="Cambria"/>
              </a:rPr>
              <a:t>      - эксплуатация транспортного </a:t>
            </a:r>
            <a:endParaRPr/>
          </a:p>
          <a:p>
            <a:pPr indent="-292100" lvl="0" marL="2921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20"/>
              <a:buFont typeface="Noto Sans Symbols"/>
              <a:buNone/>
            </a:pPr>
            <a:r>
              <a:rPr b="0" i="0" lang="en-US" sz="1600" u="none" cap="none" strike="noStrike">
                <a:solidFill>
                  <a:schemeClr val="lt1"/>
                </a:solidFill>
                <a:latin typeface="Cambria"/>
                <a:ea typeface="Cambria"/>
                <a:cs typeface="Cambria"/>
                <a:sym typeface="Cambria"/>
              </a:rPr>
              <a:t>      электрооборудования и автоматики (на воздушном транспорте),</a:t>
            </a:r>
            <a:endParaRPr/>
          </a:p>
          <a:p>
            <a:pPr indent="-292100" lvl="0" marL="2921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20"/>
              <a:buFont typeface="Noto Sans Symbols"/>
              <a:buNone/>
            </a:pPr>
            <a:r>
              <a:rPr b="0" i="0" lang="en-US" sz="1600" u="none" cap="none" strike="noStrike">
                <a:solidFill>
                  <a:schemeClr val="lt1"/>
                </a:solidFill>
                <a:latin typeface="Cambria"/>
                <a:ea typeface="Cambria"/>
                <a:cs typeface="Cambria"/>
                <a:sym typeface="Cambria"/>
              </a:rPr>
              <a:t>      - техническая эксплуатация летательных аппаратов и двигателей,</a:t>
            </a:r>
            <a:endParaRPr/>
          </a:p>
          <a:p>
            <a:pPr indent="-292100" lvl="0" marL="2921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20"/>
              <a:buFont typeface="Noto Sans Symbols"/>
              <a:buNone/>
            </a:pPr>
            <a:r>
              <a:rPr b="0" i="0" lang="en-US" sz="1600" u="none" cap="none" strike="noStrike">
                <a:solidFill>
                  <a:schemeClr val="lt1"/>
                </a:solidFill>
                <a:latin typeface="Cambria"/>
                <a:ea typeface="Cambria"/>
                <a:cs typeface="Cambria"/>
                <a:sym typeface="Cambria"/>
              </a:rPr>
              <a:t>      - техническая эксплуатация электрифицированных и пилотажно-навигационных комплексов;</a:t>
            </a:r>
            <a:endParaRPr/>
          </a:p>
          <a:p>
            <a:pPr indent="-220980" lvl="0" marL="2921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20"/>
              <a:buFont typeface="Noto Sans Symbols"/>
              <a:buNone/>
            </a:pPr>
            <a:r>
              <a:t/>
            </a:r>
            <a:endParaRPr b="0" i="0" sz="1600" u="none" cap="none" strike="noStrike">
              <a:solidFill>
                <a:schemeClr val="lt1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indent="-220980" lvl="0" marL="292100" marR="0" rtl="0" algn="l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20"/>
              <a:buFont typeface="Noto Sans Symbols"/>
              <a:buNone/>
            </a:pPr>
            <a:r>
              <a:t/>
            </a:r>
            <a:endParaRPr b="0" i="0" sz="1600" u="none">
              <a:solidFill>
                <a:schemeClr val="lt1"/>
              </a:solidFill>
              <a:latin typeface="Cambria"/>
              <a:ea typeface="Cambria"/>
              <a:cs typeface="Cambria"/>
              <a:sym typeface="Cambria"/>
            </a:endParaRPr>
          </a:p>
        </p:txBody>
      </p:sp>
      <p:pic>
        <p:nvPicPr>
          <p:cNvPr id="150" name="Google Shape;150;p2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50850" y="249237"/>
            <a:ext cx="8242300" cy="884237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http://mtdata.ru/u1/photoC5CF/20230558785-0/original.jpg" id="151" name="Google Shape;151;p21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716462" y="1844675"/>
            <a:ext cx="4176712" cy="270986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55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Google Shape;156;p22"/>
          <p:cNvSpPr txBox="1"/>
          <p:nvPr>
            <p:ph idx="1" type="body"/>
          </p:nvPr>
        </p:nvSpPr>
        <p:spPr>
          <a:xfrm>
            <a:off x="323850" y="1484312"/>
            <a:ext cx="8496300" cy="511333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-292100" lvl="0" marL="2921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540"/>
              <a:buFont typeface="Noto Sans Symbols"/>
              <a:buNone/>
            </a:pPr>
            <a:r>
              <a:rPr b="1" i="0" lang="en-US" sz="2200" u="none">
                <a:solidFill>
                  <a:schemeClr val="lt1"/>
                </a:solidFill>
                <a:latin typeface="Cambria"/>
                <a:ea typeface="Cambria"/>
                <a:cs typeface="Cambria"/>
                <a:sym typeface="Cambria"/>
              </a:rPr>
              <a:t>      </a:t>
            </a:r>
            <a:endParaRPr/>
          </a:p>
          <a:p>
            <a:pPr indent="-292100" lvl="0" marL="2921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540"/>
              <a:buFont typeface="Noto Sans Symbols"/>
              <a:buNone/>
            </a:pPr>
            <a:r>
              <a:rPr b="1" i="0" lang="en-US" sz="2200" u="none">
                <a:solidFill>
                  <a:schemeClr val="lt1"/>
                </a:solidFill>
                <a:latin typeface="Cambria"/>
                <a:ea typeface="Cambria"/>
                <a:cs typeface="Cambria"/>
                <a:sym typeface="Cambria"/>
              </a:rPr>
              <a:t> Военно-Морской Флот</a:t>
            </a:r>
            <a:endParaRPr/>
          </a:p>
          <a:p>
            <a:pPr indent="-292100" lvl="0" marL="2921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60"/>
              <a:buFont typeface="Noto Sans Symbols"/>
              <a:buNone/>
            </a:pPr>
            <a:r>
              <a:t/>
            </a:r>
            <a:endParaRPr b="0" i="0" sz="800" u="none">
              <a:solidFill>
                <a:schemeClr val="lt1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indent="-292100" lvl="0" marL="2921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20"/>
              <a:buFont typeface="Noto Sans Symbols"/>
              <a:buChar char="⦿"/>
            </a:pPr>
            <a:r>
              <a:rPr b="0" i="0" lang="en-US" sz="1600" u="none">
                <a:solidFill>
                  <a:schemeClr val="lt1"/>
                </a:solidFill>
                <a:latin typeface="Cambria"/>
                <a:ea typeface="Cambria"/>
                <a:cs typeface="Cambria"/>
                <a:sym typeface="Cambria"/>
              </a:rPr>
              <a:t>ВУНЦ ВМФ "ВМА" (г. Санкт-Петербург) </a:t>
            </a:r>
            <a:endParaRPr/>
          </a:p>
          <a:p>
            <a:pPr indent="-292100" lvl="0" marL="2921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20"/>
              <a:buFont typeface="Noto Sans Symbols"/>
              <a:buNone/>
            </a:pPr>
            <a:r>
              <a:rPr b="0" i="0" lang="en-US" sz="1600" u="none">
                <a:solidFill>
                  <a:schemeClr val="lt1"/>
                </a:solidFill>
                <a:latin typeface="Cambria"/>
                <a:ea typeface="Cambria"/>
                <a:cs typeface="Cambria"/>
                <a:sym typeface="Cambria"/>
              </a:rPr>
              <a:t>       Военный институт (военно-морской)</a:t>
            </a:r>
            <a:endParaRPr/>
          </a:p>
          <a:p>
            <a:pPr indent="-292100" lvl="0" marL="2921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20"/>
              <a:buFont typeface="Noto Sans Symbols"/>
              <a:buNone/>
            </a:pPr>
            <a:r>
              <a:rPr b="0" i="0" lang="en-US" sz="1600" u="none">
                <a:solidFill>
                  <a:schemeClr val="lt1"/>
                </a:solidFill>
                <a:latin typeface="Cambria"/>
                <a:ea typeface="Cambria"/>
                <a:cs typeface="Cambria"/>
                <a:sym typeface="Cambria"/>
              </a:rPr>
              <a:t>      - автоматические системы управления;</a:t>
            </a:r>
            <a:endParaRPr/>
          </a:p>
          <a:p>
            <a:pPr indent="-292100" lvl="0" marL="2921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20"/>
              <a:buFont typeface="Noto Sans Symbols"/>
              <a:buChar char="⦿"/>
            </a:pPr>
            <a:r>
              <a:rPr b="0" i="0" lang="en-US" sz="1600" u="none">
                <a:solidFill>
                  <a:schemeClr val="lt1"/>
                </a:solidFill>
                <a:latin typeface="Cambria"/>
                <a:ea typeface="Cambria"/>
                <a:cs typeface="Cambria"/>
                <a:sym typeface="Cambria"/>
              </a:rPr>
              <a:t>ВУНЦ ВМФ "ВМА" (г. Санкт-Петербург) </a:t>
            </a:r>
            <a:endParaRPr/>
          </a:p>
          <a:p>
            <a:pPr indent="-292100" lvl="0" marL="2921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20"/>
              <a:buFont typeface="Noto Sans Symbols"/>
              <a:buNone/>
            </a:pPr>
            <a:r>
              <a:rPr b="0" i="0" lang="en-US" sz="1600" u="none">
                <a:solidFill>
                  <a:schemeClr val="lt1"/>
                </a:solidFill>
                <a:latin typeface="Cambria"/>
                <a:ea typeface="Cambria"/>
                <a:cs typeface="Cambria"/>
                <a:sym typeface="Cambria"/>
              </a:rPr>
              <a:t>       Военный институт</a:t>
            </a:r>
            <a:endParaRPr/>
          </a:p>
          <a:p>
            <a:pPr indent="-292100" lvl="0" marL="2921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20"/>
              <a:buFont typeface="Noto Sans Symbols"/>
              <a:buNone/>
            </a:pPr>
            <a:r>
              <a:rPr b="0" i="0" lang="en-US" sz="1600" u="none">
                <a:solidFill>
                  <a:schemeClr val="lt1"/>
                </a:solidFill>
                <a:latin typeface="Cambria"/>
                <a:ea typeface="Cambria"/>
                <a:cs typeface="Cambria"/>
                <a:sym typeface="Cambria"/>
              </a:rPr>
              <a:t>       (военно-морской политехнический)</a:t>
            </a:r>
            <a:endParaRPr/>
          </a:p>
          <a:p>
            <a:pPr indent="-292100" lvl="0" marL="2921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20"/>
              <a:buFont typeface="Noto Sans Symbols"/>
              <a:buNone/>
            </a:pPr>
            <a:r>
              <a:rPr b="0" i="0" lang="en-US" sz="1600" u="none">
                <a:solidFill>
                  <a:schemeClr val="lt1"/>
                </a:solidFill>
                <a:latin typeface="Cambria"/>
                <a:ea typeface="Cambria"/>
                <a:cs typeface="Cambria"/>
                <a:sym typeface="Cambria"/>
              </a:rPr>
              <a:t>      - информационные системы (по отраслям),</a:t>
            </a:r>
            <a:endParaRPr/>
          </a:p>
          <a:p>
            <a:pPr indent="-292100" lvl="0" marL="2921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20"/>
              <a:buFont typeface="Noto Sans Symbols"/>
              <a:buNone/>
            </a:pPr>
            <a:r>
              <a:rPr b="0" i="0" lang="en-US" sz="1600" u="none">
                <a:solidFill>
                  <a:schemeClr val="lt1"/>
                </a:solidFill>
                <a:latin typeface="Cambria"/>
                <a:ea typeface="Cambria"/>
                <a:cs typeface="Cambria"/>
                <a:sym typeface="Cambria"/>
              </a:rPr>
              <a:t>      - техническое обслуживание и ремонт </a:t>
            </a:r>
            <a:endParaRPr/>
          </a:p>
          <a:p>
            <a:pPr indent="-292100" lvl="0" marL="2921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20"/>
              <a:buFont typeface="Noto Sans Symbols"/>
              <a:buNone/>
            </a:pPr>
            <a:r>
              <a:rPr b="0" i="0" lang="en-US" sz="1600" u="none">
                <a:solidFill>
                  <a:schemeClr val="lt1"/>
                </a:solidFill>
                <a:latin typeface="Cambria"/>
                <a:ea typeface="Cambria"/>
                <a:cs typeface="Cambria"/>
                <a:sym typeface="Cambria"/>
              </a:rPr>
              <a:t>      радиоэлектронной техники (по отраслям),</a:t>
            </a:r>
            <a:endParaRPr/>
          </a:p>
          <a:p>
            <a:pPr indent="-292100" lvl="0" marL="2921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20"/>
              <a:buFont typeface="Noto Sans Symbols"/>
              <a:buNone/>
            </a:pPr>
            <a:r>
              <a:rPr b="0" i="0" lang="en-US" sz="1600" u="none">
                <a:solidFill>
                  <a:schemeClr val="lt1"/>
                </a:solidFill>
                <a:latin typeface="Cambria"/>
                <a:ea typeface="Cambria"/>
                <a:cs typeface="Cambria"/>
                <a:sym typeface="Cambria"/>
              </a:rPr>
              <a:t>      - радиационная безопасность,</a:t>
            </a:r>
            <a:endParaRPr/>
          </a:p>
          <a:p>
            <a:pPr indent="-292100" lvl="0" marL="2921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20"/>
              <a:buFont typeface="Noto Sans Symbols"/>
              <a:buNone/>
            </a:pPr>
            <a:r>
              <a:rPr b="0" i="0" lang="en-US" sz="1600" u="none">
                <a:solidFill>
                  <a:schemeClr val="lt1"/>
                </a:solidFill>
                <a:latin typeface="Cambria"/>
                <a:ea typeface="Cambria"/>
                <a:cs typeface="Cambria"/>
                <a:sym typeface="Cambria"/>
              </a:rPr>
              <a:t>      - эксплуатация судовых энергетических установок,</a:t>
            </a:r>
            <a:endParaRPr/>
          </a:p>
          <a:p>
            <a:pPr indent="-292100" lvl="0" marL="2921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20"/>
              <a:buFont typeface="Noto Sans Symbols"/>
              <a:buNone/>
            </a:pPr>
            <a:r>
              <a:rPr b="0" i="0" lang="en-US" sz="1600" u="none">
                <a:solidFill>
                  <a:schemeClr val="lt1"/>
                </a:solidFill>
                <a:latin typeface="Cambria"/>
                <a:ea typeface="Cambria"/>
                <a:cs typeface="Cambria"/>
                <a:sym typeface="Cambria"/>
              </a:rPr>
              <a:t>      - эксплуатация судового электрооборудования и средств автоматики;</a:t>
            </a:r>
            <a:endParaRPr/>
          </a:p>
          <a:p>
            <a:pPr indent="-292100" lvl="0" marL="2921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20"/>
              <a:buFont typeface="Noto Sans Symbols"/>
              <a:buChar char="⦿"/>
            </a:pPr>
            <a:r>
              <a:rPr b="0" i="0" lang="en-US" sz="1600" u="none">
                <a:solidFill>
                  <a:schemeClr val="lt1"/>
                </a:solidFill>
                <a:latin typeface="Cambria"/>
                <a:ea typeface="Cambria"/>
                <a:cs typeface="Cambria"/>
                <a:sym typeface="Cambria"/>
              </a:rPr>
              <a:t>ВУНЦ ВМФ «ВМА» (филиал г. Калининград)</a:t>
            </a:r>
            <a:endParaRPr/>
          </a:p>
          <a:p>
            <a:pPr indent="-292100" lvl="0" marL="2921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20"/>
              <a:buFont typeface="Noto Sans Symbols"/>
              <a:buNone/>
            </a:pPr>
            <a:r>
              <a:rPr b="0" i="0" lang="en-US" sz="1600" u="none">
                <a:solidFill>
                  <a:schemeClr val="lt1"/>
                </a:solidFill>
                <a:latin typeface="Cambria"/>
                <a:ea typeface="Cambria"/>
                <a:cs typeface="Cambria"/>
                <a:sym typeface="Cambria"/>
              </a:rPr>
              <a:t>      - радиосвязь, радиовещание и телевидение,</a:t>
            </a:r>
            <a:endParaRPr/>
          </a:p>
          <a:p>
            <a:pPr indent="-292100" lvl="0" marL="2921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20"/>
              <a:buFont typeface="Noto Sans Symbols"/>
              <a:buNone/>
            </a:pPr>
            <a:r>
              <a:rPr b="0" i="0" lang="en-US" sz="1600" u="none">
                <a:solidFill>
                  <a:schemeClr val="lt1"/>
                </a:solidFill>
                <a:latin typeface="Cambria"/>
                <a:ea typeface="Cambria"/>
                <a:cs typeface="Cambria"/>
                <a:sym typeface="Cambria"/>
              </a:rPr>
              <a:t>      - автоматические системы управления;</a:t>
            </a:r>
            <a:endParaRPr/>
          </a:p>
          <a:p>
            <a:pPr indent="-220980" lvl="0" marL="2921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20"/>
              <a:buFont typeface="Noto Sans Symbols"/>
              <a:buNone/>
            </a:pPr>
            <a:r>
              <a:t/>
            </a:r>
            <a:endParaRPr b="0" i="0" sz="1600" u="none">
              <a:solidFill>
                <a:schemeClr val="lt1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indent="-220980" lvl="0" marL="292100" marR="0" rtl="0" algn="l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20"/>
              <a:buFont typeface="Noto Sans Symbols"/>
              <a:buNone/>
            </a:pPr>
            <a:r>
              <a:t/>
            </a:r>
            <a:endParaRPr b="0" i="0" sz="1600" u="none">
              <a:solidFill>
                <a:schemeClr val="lt1"/>
              </a:solidFill>
              <a:latin typeface="Cambria"/>
              <a:ea typeface="Cambria"/>
              <a:cs typeface="Cambria"/>
              <a:sym typeface="Cambria"/>
            </a:endParaRPr>
          </a:p>
        </p:txBody>
      </p:sp>
      <p:pic>
        <p:nvPicPr>
          <p:cNvPr id="157" name="Google Shape;157;p2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50850" y="249237"/>
            <a:ext cx="8242300" cy="947737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http://gov.cap.ru/UserFiles/news/201403/19/Original/0_8a432_7664ae44_xl.jpg" id="158" name="Google Shape;158;p22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716462" y="1700212"/>
            <a:ext cx="4178300" cy="302418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62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Google Shape;163;p23"/>
          <p:cNvSpPr txBox="1"/>
          <p:nvPr>
            <p:ph type="title"/>
          </p:nvPr>
        </p:nvSpPr>
        <p:spPr>
          <a:xfrm>
            <a:off x="304800" y="-171450"/>
            <a:ext cx="8686800" cy="14668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53975" rtl="0" algn="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600">
              <a:solidFill>
                <a:srgbClr val="E7EACB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4" name="Google Shape;164;p23"/>
          <p:cNvSpPr txBox="1"/>
          <p:nvPr>
            <p:ph idx="1" type="body"/>
          </p:nvPr>
        </p:nvSpPr>
        <p:spPr>
          <a:xfrm>
            <a:off x="323850" y="1484312"/>
            <a:ext cx="4319587" cy="43211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292100" lvl="0" marL="2921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980"/>
              <a:buFont typeface="Noto Sans Symbols"/>
              <a:buNone/>
            </a:pPr>
            <a:r>
              <a:rPr b="1" i="0" lang="en-US" sz="1400" u="none">
                <a:solidFill>
                  <a:schemeClr val="lt1"/>
                </a:solidFill>
                <a:latin typeface="Cambria"/>
                <a:ea typeface="Cambria"/>
                <a:cs typeface="Cambria"/>
                <a:sym typeface="Cambria"/>
              </a:rPr>
              <a:t>                   </a:t>
            </a:r>
            <a:r>
              <a:rPr b="1" i="0" lang="en-US" sz="2200" u="none">
                <a:solidFill>
                  <a:schemeClr val="lt1"/>
                </a:solidFill>
                <a:latin typeface="Cambria"/>
                <a:ea typeface="Cambria"/>
                <a:cs typeface="Cambria"/>
                <a:sym typeface="Cambria"/>
              </a:rPr>
              <a:t>Военно-Морской Флот </a:t>
            </a:r>
            <a:endParaRPr/>
          </a:p>
          <a:p>
            <a:pPr indent="-256540" lvl="0" marL="2921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60"/>
              <a:buFont typeface="Noto Sans Symbols"/>
              <a:buNone/>
            </a:pPr>
            <a:r>
              <a:t/>
            </a:r>
            <a:endParaRPr b="0" i="0" sz="800" u="none">
              <a:solidFill>
                <a:schemeClr val="lt1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indent="-292100" lvl="0" marL="2921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20"/>
              <a:buFont typeface="Noto Sans Symbols"/>
              <a:buChar char="⦿"/>
            </a:pPr>
            <a:r>
              <a:rPr b="0" i="0" lang="en-US" sz="1600" u="none">
                <a:solidFill>
                  <a:schemeClr val="lt1"/>
                </a:solidFill>
                <a:latin typeface="Cambria"/>
                <a:ea typeface="Cambria"/>
                <a:cs typeface="Cambria"/>
                <a:sym typeface="Cambria"/>
              </a:rPr>
              <a:t>Тихоокеанское высшее военно-морское училище (филиал г. Владивосток)</a:t>
            </a:r>
            <a:endParaRPr/>
          </a:p>
          <a:p>
            <a:pPr indent="-292100" lvl="0" marL="2921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20"/>
              <a:buFont typeface="Noto Sans Symbols"/>
              <a:buNone/>
            </a:pPr>
            <a:r>
              <a:rPr b="0" i="0" lang="en-US" sz="1600" u="none">
                <a:solidFill>
                  <a:schemeClr val="lt1"/>
                </a:solidFill>
                <a:latin typeface="Cambria"/>
                <a:ea typeface="Cambria"/>
                <a:cs typeface="Cambria"/>
                <a:sym typeface="Cambria"/>
              </a:rPr>
              <a:t>      - техническая эксплуатация транспортного радиоэлектронного оборудования,</a:t>
            </a:r>
            <a:endParaRPr/>
          </a:p>
          <a:p>
            <a:pPr indent="-292100" lvl="0" marL="2921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20"/>
              <a:buFont typeface="Noto Sans Symbols"/>
              <a:buNone/>
            </a:pPr>
            <a:r>
              <a:rPr b="0" i="0" lang="en-US" sz="1600" u="none">
                <a:solidFill>
                  <a:schemeClr val="lt1"/>
                </a:solidFill>
                <a:latin typeface="Cambria"/>
                <a:ea typeface="Cambria"/>
                <a:cs typeface="Cambria"/>
                <a:sym typeface="Cambria"/>
              </a:rPr>
              <a:t>      - радиосвязь, радиовещание и телевидение,</a:t>
            </a:r>
            <a:endParaRPr/>
          </a:p>
          <a:p>
            <a:pPr indent="-292100" lvl="0" marL="2921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20"/>
              <a:buFont typeface="Noto Sans Symbols"/>
              <a:buNone/>
            </a:pPr>
            <a:r>
              <a:rPr b="0" i="0" lang="en-US" sz="1600" u="none">
                <a:solidFill>
                  <a:schemeClr val="lt1"/>
                </a:solidFill>
                <a:latin typeface="Cambria"/>
                <a:ea typeface="Cambria"/>
                <a:cs typeface="Cambria"/>
                <a:sym typeface="Cambria"/>
              </a:rPr>
              <a:t>      - техническая эксплуатация летательных аппаратов и двигателей,</a:t>
            </a:r>
            <a:endParaRPr/>
          </a:p>
          <a:p>
            <a:pPr indent="-292100" lvl="0" marL="2921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20"/>
              <a:buFont typeface="Noto Sans Symbols"/>
              <a:buNone/>
            </a:pPr>
            <a:r>
              <a:rPr b="0" i="0" lang="en-US" sz="1600" u="none">
                <a:solidFill>
                  <a:schemeClr val="lt1"/>
                </a:solidFill>
                <a:latin typeface="Cambria"/>
                <a:ea typeface="Cambria"/>
                <a:cs typeface="Cambria"/>
                <a:sym typeface="Cambria"/>
              </a:rPr>
              <a:t>      - техническая эксплуатация электрифицированных и пилотажно-навигационных комплексов,  - автоматические системы управления;</a:t>
            </a:r>
            <a:endParaRPr/>
          </a:p>
          <a:p>
            <a:pPr indent="-292100" lvl="0" marL="2921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20"/>
              <a:buFont typeface="Noto Sans Symbols"/>
              <a:buChar char="⦿"/>
            </a:pPr>
            <a:r>
              <a:rPr b="0" i="0" lang="en-US" sz="1600" u="none">
                <a:solidFill>
                  <a:schemeClr val="lt1"/>
                </a:solidFill>
                <a:latin typeface="Cambria"/>
                <a:ea typeface="Cambria"/>
                <a:cs typeface="Cambria"/>
                <a:sym typeface="Cambria"/>
              </a:rPr>
              <a:t>Черноморское высшее военно-морское училище (г. Севастополь)</a:t>
            </a:r>
            <a:endParaRPr/>
          </a:p>
          <a:p>
            <a:pPr indent="-292100" lvl="0" marL="2921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20"/>
              <a:buFont typeface="Noto Sans Symbols"/>
              <a:buNone/>
            </a:pPr>
            <a:r>
              <a:rPr b="0" i="0" lang="en-US" sz="1600" u="none">
                <a:solidFill>
                  <a:schemeClr val="lt1"/>
                </a:solidFill>
                <a:latin typeface="Cambria"/>
                <a:ea typeface="Cambria"/>
                <a:cs typeface="Cambria"/>
                <a:sym typeface="Cambria"/>
              </a:rPr>
              <a:t>      - эксплуатация судовых энергетических установок,</a:t>
            </a:r>
            <a:endParaRPr/>
          </a:p>
          <a:p>
            <a:pPr indent="-292100" lvl="0" marL="2921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20"/>
              <a:buFont typeface="Noto Sans Symbols"/>
              <a:buNone/>
            </a:pPr>
            <a:r>
              <a:rPr b="0" i="0" lang="en-US" sz="1600" u="none">
                <a:solidFill>
                  <a:schemeClr val="lt1"/>
                </a:solidFill>
                <a:latin typeface="Cambria"/>
                <a:ea typeface="Cambria"/>
                <a:cs typeface="Cambria"/>
                <a:sym typeface="Cambria"/>
              </a:rPr>
              <a:t>      - автоматические системы управления.</a:t>
            </a:r>
            <a:endParaRPr/>
          </a:p>
        </p:txBody>
      </p:sp>
      <p:pic>
        <p:nvPicPr>
          <p:cNvPr id="165" name="Google Shape;165;p2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50850" y="249237"/>
            <a:ext cx="8242300" cy="947737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http://mtdata.ru/u9/photo9D43/20690109566-0/original.jpg" id="166" name="Google Shape;166;p23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572000" y="1484312"/>
            <a:ext cx="4321175" cy="2449512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http://photosflowery.ru/photo/41/41ceaa98670561653f1e911d933d44d5.jpg" id="167" name="Google Shape;167;p23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4572000" y="4005262"/>
            <a:ext cx="4322762" cy="247491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71" name="Shape 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Google Shape;172;p24"/>
          <p:cNvSpPr txBox="1"/>
          <p:nvPr>
            <p:ph idx="4294967295" type="title"/>
          </p:nvPr>
        </p:nvSpPr>
        <p:spPr>
          <a:xfrm>
            <a:off x="304800" y="-171450"/>
            <a:ext cx="8686800" cy="14668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54864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7E9C9"/>
              </a:buClr>
              <a:buSzPts val="2000"/>
              <a:buFont typeface="Arial"/>
              <a:buNone/>
            </a:pPr>
            <a:r>
              <a:rPr b="1" i="0" lang="en-US" sz="2000" u="none" cap="none" strike="noStrike">
                <a:solidFill>
                  <a:srgbClr val="E7E9C9"/>
                </a:solidFill>
                <a:latin typeface="Arial"/>
                <a:ea typeface="Arial"/>
                <a:cs typeface="Arial"/>
                <a:sym typeface="Arial"/>
              </a:rPr>
              <a:t>Войска – являющиеся родами войск Вооруженных Сил Российской Федерации:</a:t>
            </a:r>
            <a:br>
              <a:rPr b="1" i="0" lang="en-US" sz="2000" u="none" cap="none" strike="noStrike">
                <a:solidFill>
                  <a:srgbClr val="E7E9C9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b="1" i="0" lang="en-US" sz="2000" u="none" cap="none" strike="noStrike">
                <a:solidFill>
                  <a:srgbClr val="E7E9C9"/>
                </a:solidFill>
                <a:latin typeface="Arial"/>
                <a:ea typeface="Arial"/>
                <a:cs typeface="Arial"/>
                <a:sym typeface="Arial"/>
              </a:rPr>
              <a:t>Воздушно-десантные войска</a:t>
            </a:r>
            <a:endParaRPr/>
          </a:p>
        </p:txBody>
      </p:sp>
      <p:sp>
        <p:nvSpPr>
          <p:cNvPr id="173" name="Google Shape;173;p24"/>
          <p:cNvSpPr txBox="1"/>
          <p:nvPr>
            <p:ph idx="1" type="body"/>
          </p:nvPr>
        </p:nvSpPr>
        <p:spPr>
          <a:xfrm>
            <a:off x="0" y="1557337"/>
            <a:ext cx="4427537" cy="136683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229870" lvl="0" marL="2921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980"/>
              <a:buFont typeface="Noto Sans Symbols"/>
              <a:buNone/>
            </a:pPr>
            <a:r>
              <a:t/>
            </a:r>
            <a:endParaRPr b="0" i="0" sz="1400" u="none">
              <a:solidFill>
                <a:schemeClr val="lt1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indent="-292100" lvl="0" marL="2921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980"/>
              <a:buFont typeface="Noto Sans Symbols"/>
              <a:buChar char="⦿"/>
            </a:pPr>
            <a:r>
              <a:rPr b="0" i="0" lang="en-US" sz="1400" u="none">
                <a:solidFill>
                  <a:schemeClr val="lt1"/>
                </a:solidFill>
                <a:latin typeface="Cambria"/>
                <a:ea typeface="Cambria"/>
                <a:cs typeface="Cambria"/>
                <a:sym typeface="Cambria"/>
              </a:rPr>
              <a:t>- </a:t>
            </a:r>
            <a:r>
              <a:rPr b="0" i="0" lang="en-US" sz="1600" u="none">
                <a:solidFill>
                  <a:schemeClr val="lt1"/>
                </a:solidFill>
                <a:latin typeface="Cambria"/>
                <a:ea typeface="Cambria"/>
                <a:cs typeface="Cambria"/>
                <a:sym typeface="Cambria"/>
              </a:rPr>
              <a:t>Рязанское высшее воздушно-десантное командное училище (военный институт)</a:t>
            </a:r>
            <a:endParaRPr b="0" i="0" sz="1600" u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92100" lvl="0" marL="2921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980"/>
              <a:buFont typeface="Noto Sans Symbols"/>
              <a:buNone/>
            </a:pPr>
            <a:r>
              <a:rPr b="0" i="0" lang="en-US" sz="140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      </a:t>
            </a:r>
            <a:r>
              <a:rPr b="0" i="0" lang="en-US" sz="1600" u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- многоканальные телекоммуникационные системы</a:t>
            </a:r>
            <a:endParaRPr/>
          </a:p>
          <a:p>
            <a:pPr indent="-292100" lvl="0" marL="2921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20"/>
              <a:buFont typeface="Noto Sans Symbols"/>
              <a:buNone/>
            </a:pPr>
            <a:r>
              <a:rPr b="0" i="0" lang="en-US" sz="1600" u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     - радиосвязь, радиовещание и телевидение</a:t>
            </a:r>
            <a:endParaRPr/>
          </a:p>
          <a:p>
            <a:pPr indent="-292100" lvl="0" marL="2921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20"/>
              <a:buFont typeface="Noto Sans Symbols"/>
              <a:buNone/>
            </a:pPr>
            <a:r>
              <a:rPr b="0" i="0" lang="en-US" sz="1600" u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     - сети связи и системы коммутации</a:t>
            </a:r>
            <a:endParaRPr/>
          </a:p>
          <a:p>
            <a:pPr indent="-292100" lvl="0" marL="2921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20"/>
              <a:buFont typeface="Noto Sans Symbols"/>
              <a:buNone/>
            </a:pPr>
            <a:r>
              <a:rPr b="0" i="0" lang="en-US" sz="1600" u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     - техник обслуживания и ремонта автомобильного транспорта</a:t>
            </a:r>
            <a:endParaRPr/>
          </a:p>
          <a:p>
            <a:pPr indent="-292100" lvl="0" marL="2921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980"/>
              <a:buFont typeface="Noto Sans Symbols"/>
              <a:buNone/>
            </a:pPr>
            <a:r>
              <a:rPr b="0" i="0" lang="en-US" sz="1400" u="none">
                <a:solidFill>
                  <a:schemeClr val="lt1"/>
                </a:solidFill>
                <a:latin typeface="Cambria"/>
                <a:ea typeface="Cambria"/>
                <a:cs typeface="Cambria"/>
                <a:sym typeface="Cambria"/>
              </a:rPr>
              <a:t>        </a:t>
            </a:r>
            <a:endParaRPr/>
          </a:p>
        </p:txBody>
      </p:sp>
      <p:pic>
        <p:nvPicPr>
          <p:cNvPr descr="http://st-gdefon.gallery.world/wallpapers_original/565503_gallery.world.jpg?9b30f88865a6ee068aa988b568d8492f" id="174" name="Google Shape;174;p2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23850" y="4005262"/>
            <a:ext cx="4032250" cy="2592387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http://intersyn.ru/img/picture/Nov/23/cc82eee59f6d4db6ef6da9da1903f8dc/1.jpg" id="175" name="Google Shape;175;p24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572000" y="1484312"/>
            <a:ext cx="4238625" cy="2376487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https://kudamoscow.ru/uploads/53b3a8cac138ab487397a4b6ebbca9fe.jpg" id="176" name="Google Shape;176;p24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4572000" y="4005262"/>
            <a:ext cx="4321175" cy="259238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80" name="Shape 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Google Shape;181;p25"/>
          <p:cNvSpPr txBox="1"/>
          <p:nvPr>
            <p:ph idx="4294967295" type="title"/>
          </p:nvPr>
        </p:nvSpPr>
        <p:spPr>
          <a:xfrm>
            <a:off x="457200" y="253536"/>
            <a:ext cx="8229600" cy="799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54864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7E9C9"/>
              </a:buClr>
              <a:buSzPts val="2200"/>
              <a:buFont typeface="Arial"/>
              <a:buNone/>
            </a:pPr>
            <a:r>
              <a:rPr b="1" i="0" lang="en-US" sz="2200" u="none" cap="none" strike="noStrike">
                <a:solidFill>
                  <a:srgbClr val="E7E9C9"/>
                </a:solidFill>
                <a:latin typeface="Arial"/>
                <a:ea typeface="Arial"/>
                <a:cs typeface="Arial"/>
                <a:sym typeface="Arial"/>
              </a:rPr>
              <a:t>Ракетные войска стратегического назначения</a:t>
            </a:r>
            <a:endParaRPr/>
          </a:p>
        </p:txBody>
      </p:sp>
      <p:sp>
        <p:nvSpPr>
          <p:cNvPr id="182" name="Google Shape;182;p25"/>
          <p:cNvSpPr txBox="1"/>
          <p:nvPr>
            <p:ph idx="1" type="body"/>
          </p:nvPr>
        </p:nvSpPr>
        <p:spPr>
          <a:xfrm>
            <a:off x="179387" y="1700212"/>
            <a:ext cx="8964612" cy="38163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292100" lvl="0" marL="2921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20"/>
              <a:buFont typeface="Noto Sans Symbols"/>
              <a:buChar char="⦿"/>
            </a:pPr>
            <a:r>
              <a:rPr b="0" i="0" lang="en-US" sz="1600" u="none">
                <a:solidFill>
                  <a:schemeClr val="lt1"/>
                </a:solidFill>
                <a:latin typeface="Cambria"/>
                <a:ea typeface="Cambria"/>
                <a:cs typeface="Cambria"/>
                <a:sym typeface="Cambria"/>
              </a:rPr>
              <a:t>Военнная академия Ракетных войск стратегического назначения (г. Балашиха)</a:t>
            </a:r>
            <a:endParaRPr/>
          </a:p>
          <a:p>
            <a:pPr indent="-292100" lvl="0" marL="2921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20"/>
              <a:buFont typeface="Noto Sans Symbols"/>
              <a:buNone/>
            </a:pPr>
            <a:r>
              <a:rPr b="0" i="0" lang="en-US" sz="1600" u="none">
                <a:solidFill>
                  <a:schemeClr val="lt1"/>
                </a:solidFill>
                <a:latin typeface="Cambria"/>
                <a:ea typeface="Cambria"/>
                <a:cs typeface="Cambria"/>
                <a:sym typeface="Cambria"/>
              </a:rPr>
              <a:t>      - проектирование, производство и эксплуатация ракет и космических комплексов,</a:t>
            </a:r>
            <a:endParaRPr/>
          </a:p>
          <a:p>
            <a:pPr indent="-292100" lvl="0" marL="2921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20"/>
              <a:buFont typeface="Noto Sans Symbols"/>
              <a:buNone/>
            </a:pPr>
            <a:r>
              <a:rPr b="0" i="0" lang="en-US" sz="1600" u="none">
                <a:solidFill>
                  <a:schemeClr val="lt1"/>
                </a:solidFill>
                <a:latin typeface="Cambria"/>
                <a:ea typeface="Cambria"/>
                <a:cs typeface="Cambria"/>
                <a:sym typeface="Cambria"/>
              </a:rPr>
              <a:t>      - испытание летательных аппаратов,</a:t>
            </a:r>
            <a:endParaRPr/>
          </a:p>
          <a:p>
            <a:pPr indent="-292100" lvl="0" marL="2921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20"/>
              <a:buFont typeface="Noto Sans Symbols"/>
              <a:buNone/>
            </a:pPr>
            <a:r>
              <a:rPr b="0" i="0" lang="en-US" sz="1600" u="none">
                <a:solidFill>
                  <a:schemeClr val="lt1"/>
                </a:solidFill>
                <a:latin typeface="Cambria"/>
                <a:ea typeface="Cambria"/>
                <a:cs typeface="Cambria"/>
                <a:sym typeface="Cambria"/>
              </a:rPr>
              <a:t>      - навигационно-баллистическое обеспечение применения космической техники,</a:t>
            </a:r>
            <a:endParaRPr/>
          </a:p>
          <a:p>
            <a:pPr indent="-292100" lvl="0" marL="2921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20"/>
              <a:buFont typeface="Noto Sans Symbols"/>
              <a:buNone/>
            </a:pPr>
            <a:r>
              <a:rPr b="0" i="0" lang="en-US" sz="1600" u="none">
                <a:solidFill>
                  <a:schemeClr val="lt1"/>
                </a:solidFill>
                <a:latin typeface="Cambria"/>
                <a:ea typeface="Cambria"/>
                <a:cs typeface="Cambria"/>
                <a:sym typeface="Cambria"/>
              </a:rPr>
              <a:t>      - системы управления летательными аппаратами;</a:t>
            </a:r>
            <a:endParaRPr/>
          </a:p>
          <a:p>
            <a:pPr indent="-220980" lvl="0" marL="2921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20"/>
              <a:buFont typeface="Noto Sans Symbols"/>
              <a:buNone/>
            </a:pPr>
            <a:r>
              <a:t/>
            </a:r>
            <a:endParaRPr b="0" i="0" sz="1600" u="none">
              <a:solidFill>
                <a:schemeClr val="lt1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indent="-292100" lvl="0" marL="2921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20"/>
              <a:buFont typeface="Noto Sans Symbols"/>
              <a:buChar char="⦿"/>
            </a:pPr>
            <a:r>
              <a:rPr b="0" i="0" lang="en-US" sz="1600" u="none">
                <a:solidFill>
                  <a:schemeClr val="lt1"/>
                </a:solidFill>
                <a:latin typeface="Cambria"/>
                <a:ea typeface="Cambria"/>
                <a:cs typeface="Cambria"/>
                <a:sym typeface="Cambria"/>
              </a:rPr>
              <a:t>Военнная академия Ракетных войск стратегического назначения (филиал г. Серпухов, Московская обл.)</a:t>
            </a:r>
            <a:endParaRPr/>
          </a:p>
          <a:p>
            <a:pPr indent="-292100" lvl="0" marL="2921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20"/>
              <a:buFont typeface="Noto Sans Symbols"/>
              <a:buNone/>
            </a:pPr>
            <a:r>
              <a:rPr b="0" i="0" lang="en-US" sz="1600" u="none">
                <a:solidFill>
                  <a:schemeClr val="lt1"/>
                </a:solidFill>
                <a:latin typeface="Cambria"/>
                <a:ea typeface="Cambria"/>
                <a:cs typeface="Cambria"/>
                <a:sym typeface="Cambria"/>
              </a:rPr>
              <a:t>      - информационная безопасность </a:t>
            </a:r>
            <a:endParaRPr/>
          </a:p>
          <a:p>
            <a:pPr indent="-292100" lvl="0" marL="2921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20"/>
              <a:buFont typeface="Noto Sans Symbols"/>
              <a:buNone/>
            </a:pPr>
            <a:r>
              <a:rPr b="0" i="0" lang="en-US" sz="1600" u="none">
                <a:solidFill>
                  <a:schemeClr val="lt1"/>
                </a:solidFill>
                <a:latin typeface="Cambria"/>
                <a:ea typeface="Cambria"/>
                <a:cs typeface="Cambria"/>
                <a:sym typeface="Cambria"/>
              </a:rPr>
              <a:t>         автоматизированных систем,</a:t>
            </a:r>
            <a:endParaRPr/>
          </a:p>
          <a:p>
            <a:pPr indent="-292100" lvl="0" marL="2921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20"/>
              <a:buFont typeface="Noto Sans Symbols"/>
              <a:buNone/>
            </a:pPr>
            <a:r>
              <a:rPr b="0" i="0" lang="en-US" sz="1600" u="none">
                <a:solidFill>
                  <a:schemeClr val="lt1"/>
                </a:solidFill>
                <a:latin typeface="Cambria"/>
                <a:ea typeface="Cambria"/>
                <a:cs typeface="Cambria"/>
                <a:sym typeface="Cambria"/>
              </a:rPr>
              <a:t>      - многоканальные </a:t>
            </a:r>
            <a:endParaRPr/>
          </a:p>
          <a:p>
            <a:pPr indent="-292100" lvl="0" marL="2921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20"/>
              <a:buFont typeface="Noto Sans Symbols"/>
              <a:buNone/>
            </a:pPr>
            <a:r>
              <a:rPr b="0" i="0" lang="en-US" sz="1600" u="none">
                <a:solidFill>
                  <a:schemeClr val="lt1"/>
                </a:solidFill>
                <a:latin typeface="Cambria"/>
                <a:ea typeface="Cambria"/>
                <a:cs typeface="Cambria"/>
                <a:sym typeface="Cambria"/>
              </a:rPr>
              <a:t>         телекоммуникационные системы,</a:t>
            </a:r>
            <a:endParaRPr/>
          </a:p>
          <a:p>
            <a:pPr indent="-292100" lvl="0" marL="2921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20"/>
              <a:buFont typeface="Noto Sans Symbols"/>
              <a:buNone/>
            </a:pPr>
            <a:r>
              <a:rPr b="0" i="0" lang="en-US" sz="1600" u="none">
                <a:solidFill>
                  <a:schemeClr val="lt1"/>
                </a:solidFill>
                <a:latin typeface="Cambria"/>
                <a:ea typeface="Cambria"/>
                <a:cs typeface="Cambria"/>
                <a:sym typeface="Cambria"/>
              </a:rPr>
              <a:t>      - электрические станции, сети и системы,</a:t>
            </a:r>
            <a:endParaRPr/>
          </a:p>
          <a:p>
            <a:pPr indent="-292100" lvl="0" marL="2921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20"/>
              <a:buFont typeface="Noto Sans Symbols"/>
              <a:buNone/>
            </a:pPr>
            <a:r>
              <a:rPr b="0" i="0" lang="en-US" sz="1600" u="none">
                <a:solidFill>
                  <a:schemeClr val="lt1"/>
                </a:solidFill>
                <a:latin typeface="Cambria"/>
                <a:ea typeface="Cambria"/>
                <a:cs typeface="Cambria"/>
                <a:sym typeface="Cambria"/>
              </a:rPr>
              <a:t>          </a:t>
            </a:r>
            <a:endParaRPr/>
          </a:p>
          <a:p>
            <a:pPr indent="-292100" lvl="0" marL="2921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20"/>
              <a:buFont typeface="Noto Sans Symbols"/>
              <a:buNone/>
            </a:pPr>
            <a:r>
              <a:rPr b="0" i="0" lang="en-US" sz="1600" u="none">
                <a:solidFill>
                  <a:schemeClr val="lt1"/>
                </a:solidFill>
                <a:latin typeface="Cambria"/>
                <a:ea typeface="Cambria"/>
                <a:cs typeface="Cambria"/>
                <a:sym typeface="Cambria"/>
              </a:rPr>
              <a:t>   </a:t>
            </a:r>
            <a:endParaRPr/>
          </a:p>
        </p:txBody>
      </p:sp>
      <p:pic>
        <p:nvPicPr>
          <p:cNvPr descr="http://www.playcast.ru/uploads/2015/11/14/15875122.jpg" id="183" name="Google Shape;183;p2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500562" y="3490912"/>
            <a:ext cx="4464050" cy="313213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87" name="Shape 1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" name="Google Shape;188;p26"/>
          <p:cNvSpPr txBox="1"/>
          <p:nvPr>
            <p:ph idx="4294967295" type="title"/>
          </p:nvPr>
        </p:nvSpPr>
        <p:spPr>
          <a:xfrm>
            <a:off x="457200" y="253536"/>
            <a:ext cx="8229600" cy="799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54864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7E9C9"/>
              </a:buClr>
              <a:buSzPts val="2200"/>
              <a:buFont typeface="Arial"/>
              <a:buNone/>
            </a:pPr>
            <a:r>
              <a:rPr b="1" i="0" lang="en-US" sz="2200" u="none" cap="none" strike="noStrike">
                <a:solidFill>
                  <a:srgbClr val="E7E9C9"/>
                </a:solidFill>
                <a:latin typeface="Arial"/>
                <a:ea typeface="Arial"/>
                <a:cs typeface="Arial"/>
                <a:sym typeface="Arial"/>
              </a:rPr>
              <a:t>Войска воздушно-космической обороны</a:t>
            </a:r>
            <a:endParaRPr/>
          </a:p>
        </p:txBody>
      </p:sp>
      <p:sp>
        <p:nvSpPr>
          <p:cNvPr id="189" name="Google Shape;189;p26"/>
          <p:cNvSpPr txBox="1"/>
          <p:nvPr>
            <p:ph idx="1" type="body"/>
          </p:nvPr>
        </p:nvSpPr>
        <p:spPr>
          <a:xfrm>
            <a:off x="179387" y="1484312"/>
            <a:ext cx="8964612" cy="4032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292100" lvl="0" marL="2921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20"/>
              <a:buFont typeface="Noto Sans Symbols"/>
              <a:buChar char="⦿"/>
            </a:pPr>
            <a:r>
              <a:rPr b="0" i="0" lang="en-US" sz="1600" u="none">
                <a:solidFill>
                  <a:schemeClr val="lt1"/>
                </a:solidFill>
                <a:latin typeface="Cambria"/>
                <a:ea typeface="Cambria"/>
                <a:cs typeface="Cambria"/>
                <a:sym typeface="Cambria"/>
              </a:rPr>
              <a:t>Военно-космическая академия (г. Санкт- Петербург)</a:t>
            </a:r>
            <a:endParaRPr/>
          </a:p>
          <a:p>
            <a:pPr indent="-292100" lvl="0" marL="2921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20"/>
              <a:buFont typeface="Noto Sans Symbols"/>
              <a:buNone/>
            </a:pPr>
            <a:r>
              <a:rPr b="0" i="0" lang="en-US" sz="1600" u="none">
                <a:solidFill>
                  <a:schemeClr val="lt1"/>
                </a:solidFill>
                <a:latin typeface="Cambria"/>
                <a:ea typeface="Cambria"/>
                <a:cs typeface="Cambria"/>
                <a:sym typeface="Cambria"/>
              </a:rPr>
              <a:t>      - монтаж и эксплуатация внутренних сантехнических устройств, кондиционирования воздуха и вентиляции,</a:t>
            </a:r>
            <a:endParaRPr/>
          </a:p>
          <a:p>
            <a:pPr indent="-292100" lvl="0" marL="2921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20"/>
              <a:buFont typeface="Noto Sans Symbols"/>
              <a:buNone/>
            </a:pPr>
            <a:r>
              <a:rPr b="0" i="0" lang="en-US" sz="1600" u="none">
                <a:solidFill>
                  <a:schemeClr val="lt1"/>
                </a:solidFill>
                <a:latin typeface="Cambria"/>
                <a:ea typeface="Cambria"/>
                <a:cs typeface="Cambria"/>
                <a:sym typeface="Cambria"/>
              </a:rPr>
              <a:t>      - радиотехнические комплексы и системы управления космических летательных аппаратов,</a:t>
            </a:r>
            <a:endParaRPr/>
          </a:p>
          <a:p>
            <a:pPr indent="-292100" lvl="0" marL="2921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20"/>
              <a:buFont typeface="Noto Sans Symbols"/>
              <a:buNone/>
            </a:pPr>
            <a:r>
              <a:rPr b="0" i="0" lang="en-US" sz="1600" u="none">
                <a:solidFill>
                  <a:schemeClr val="lt1"/>
                </a:solidFill>
                <a:latin typeface="Cambria"/>
                <a:ea typeface="Cambria"/>
                <a:cs typeface="Cambria"/>
                <a:sym typeface="Cambria"/>
              </a:rPr>
              <a:t>      - сети связи и системы коммутации,</a:t>
            </a:r>
            <a:endParaRPr/>
          </a:p>
          <a:p>
            <a:pPr indent="-292100" lvl="0" marL="2921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20"/>
              <a:buFont typeface="Noto Sans Symbols"/>
              <a:buNone/>
            </a:pPr>
            <a:r>
              <a:rPr b="0" i="0" lang="en-US" sz="1600" u="none">
                <a:solidFill>
                  <a:schemeClr val="lt1"/>
                </a:solidFill>
                <a:latin typeface="Cambria"/>
                <a:ea typeface="Cambria"/>
                <a:cs typeface="Cambria"/>
                <a:sym typeface="Cambria"/>
              </a:rPr>
              <a:t>      - прикладная геодезия,</a:t>
            </a:r>
            <a:endParaRPr/>
          </a:p>
          <a:p>
            <a:pPr indent="-292100" lvl="0" marL="2921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20"/>
              <a:buFont typeface="Noto Sans Symbols"/>
              <a:buNone/>
            </a:pPr>
            <a:r>
              <a:rPr b="0" i="0" lang="en-US" sz="1600" u="none">
                <a:solidFill>
                  <a:schemeClr val="lt1"/>
                </a:solidFill>
                <a:latin typeface="Cambria"/>
                <a:ea typeface="Cambria"/>
                <a:cs typeface="Cambria"/>
                <a:sym typeface="Cambria"/>
              </a:rPr>
              <a:t>      - метрология.</a:t>
            </a:r>
            <a:endParaRPr/>
          </a:p>
        </p:txBody>
      </p:sp>
      <p:pic>
        <p:nvPicPr>
          <p:cNvPr descr="http://mtdata.ru/u30/photoC5E0/20739751670-0/original.jpeg" id="190" name="Google Shape;190;p2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50825" y="3716337"/>
            <a:ext cx="3914775" cy="2881312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http://militaryrussia.ru/i/284/637/bKK6t.jpg" id="191" name="Google Shape;191;p26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284662" y="2636837"/>
            <a:ext cx="4564062" cy="396081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95" name="Shape 1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Google Shape;196;p27"/>
          <p:cNvSpPr txBox="1"/>
          <p:nvPr>
            <p:ph idx="4294967295" type="title"/>
          </p:nvPr>
        </p:nvSpPr>
        <p:spPr>
          <a:xfrm>
            <a:off x="457200" y="332656"/>
            <a:ext cx="8229600" cy="106388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54864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7E9C9"/>
              </a:buClr>
              <a:buSzPts val="1979"/>
              <a:buFont typeface="Arial"/>
              <a:buNone/>
            </a:pPr>
            <a:r>
              <a:rPr b="1" i="0" lang="en-US" sz="1979" u="none" cap="none" strike="noStrike">
                <a:solidFill>
                  <a:srgbClr val="E7E9C9"/>
                </a:solidFill>
                <a:latin typeface="Arial"/>
                <a:ea typeface="Arial"/>
                <a:cs typeface="Arial"/>
                <a:sym typeface="Arial"/>
              </a:rPr>
              <a:t>Войска, не входящие в виды и рода войск </a:t>
            </a:r>
            <a:br>
              <a:rPr b="1" i="0" lang="en-US" sz="1979" u="none" cap="none" strike="noStrike">
                <a:solidFill>
                  <a:srgbClr val="E7E9C9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b="1" i="0" lang="en-US" sz="1979" u="none" cap="none" strike="noStrike">
                <a:solidFill>
                  <a:srgbClr val="E7E9C9"/>
                </a:solidFill>
                <a:latin typeface="Arial"/>
                <a:ea typeface="Arial"/>
                <a:cs typeface="Arial"/>
                <a:sym typeface="Arial"/>
              </a:rPr>
              <a:t>Вооруженных Сил:</a:t>
            </a:r>
            <a:br>
              <a:rPr b="1" i="0" lang="en-US" sz="1979" u="none" cap="none" strike="noStrike">
                <a:solidFill>
                  <a:srgbClr val="E7E9C9"/>
                </a:solidFill>
                <a:latin typeface="Arial"/>
                <a:ea typeface="Arial"/>
                <a:cs typeface="Arial"/>
                <a:sym typeface="Arial"/>
              </a:rPr>
            </a:br>
            <a:endParaRPr b="1" i="0" sz="1979" u="none" cap="none" strike="noStrike">
              <a:solidFill>
                <a:srgbClr val="E7E9C9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7" name="Google Shape;197;p27"/>
          <p:cNvSpPr txBox="1"/>
          <p:nvPr>
            <p:ph idx="1" type="body"/>
          </p:nvPr>
        </p:nvSpPr>
        <p:spPr>
          <a:xfrm>
            <a:off x="304800" y="1484312"/>
            <a:ext cx="4267200" cy="51847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292100" lvl="0" marL="2921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20"/>
              <a:buFont typeface="Noto Sans Symbols"/>
              <a:buChar char="⦿"/>
            </a:pPr>
            <a:r>
              <a:rPr b="0" i="0" lang="en-US" sz="1600" u="none">
                <a:solidFill>
                  <a:schemeClr val="lt1"/>
                </a:solidFill>
                <a:latin typeface="Cambria"/>
                <a:ea typeface="Cambria"/>
                <a:cs typeface="Cambria"/>
                <a:sym typeface="Cambria"/>
              </a:rPr>
              <a:t>Военная академия радиационной, химической и биологической защиты</a:t>
            </a:r>
            <a:endParaRPr/>
          </a:p>
          <a:p>
            <a:pPr indent="-292100" lvl="0" marL="2921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20"/>
              <a:buFont typeface="Noto Sans Symbols"/>
              <a:buNone/>
            </a:pPr>
            <a:r>
              <a:rPr b="0" i="0" lang="en-US" sz="1600" u="none">
                <a:solidFill>
                  <a:schemeClr val="lt1"/>
                </a:solidFill>
                <a:latin typeface="Cambria"/>
                <a:ea typeface="Cambria"/>
                <a:cs typeface="Cambria"/>
                <a:sym typeface="Cambria"/>
              </a:rPr>
              <a:t>      (г. Кострома) – техник-эколог;</a:t>
            </a:r>
            <a:endParaRPr/>
          </a:p>
          <a:p>
            <a:pPr indent="-292100" lvl="0" marL="2921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20"/>
              <a:buFont typeface="Noto Sans Symbols"/>
              <a:buChar char="⦿"/>
            </a:pPr>
            <a:r>
              <a:rPr b="0" i="0" lang="en-US" sz="1600" u="none">
                <a:solidFill>
                  <a:schemeClr val="lt1"/>
                </a:solidFill>
                <a:latin typeface="Cambria"/>
                <a:ea typeface="Cambria"/>
                <a:cs typeface="Cambria"/>
                <a:sym typeface="Cambria"/>
              </a:rPr>
              <a:t>Военная академия связи (г. Санкт-Петербург) </a:t>
            </a:r>
            <a:endParaRPr/>
          </a:p>
          <a:p>
            <a:pPr indent="-292100" lvl="0" marL="2921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20"/>
              <a:buFont typeface="Noto Sans Symbols"/>
              <a:buNone/>
            </a:pPr>
            <a:r>
              <a:rPr b="0" i="0" lang="en-US" sz="1600" u="none">
                <a:solidFill>
                  <a:schemeClr val="lt1"/>
                </a:solidFill>
                <a:latin typeface="Cambria"/>
                <a:ea typeface="Cambria"/>
                <a:cs typeface="Cambria"/>
                <a:sym typeface="Cambria"/>
              </a:rPr>
              <a:t>      - многоканальные телекаммуникационные системы,</a:t>
            </a:r>
            <a:endParaRPr/>
          </a:p>
          <a:p>
            <a:pPr indent="-292100" lvl="0" marL="2921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20"/>
              <a:buFont typeface="Noto Sans Symbols"/>
              <a:buNone/>
            </a:pPr>
            <a:r>
              <a:rPr b="0" i="0" lang="en-US" sz="1600" u="none">
                <a:solidFill>
                  <a:schemeClr val="lt1"/>
                </a:solidFill>
                <a:latin typeface="Cambria"/>
                <a:ea typeface="Cambria"/>
                <a:cs typeface="Cambria"/>
                <a:sym typeface="Cambria"/>
              </a:rPr>
              <a:t>      - радиосвязь, радиовещание и телевидение;</a:t>
            </a:r>
            <a:endParaRPr/>
          </a:p>
          <a:p>
            <a:pPr indent="-292100" lvl="0" marL="2921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20"/>
              <a:buFont typeface="Noto Sans Symbols"/>
              <a:buChar char="⦿"/>
            </a:pPr>
            <a:r>
              <a:rPr b="0" i="0" lang="en-US" sz="1600" u="none">
                <a:solidFill>
                  <a:schemeClr val="lt1"/>
                </a:solidFill>
                <a:latin typeface="Cambria"/>
                <a:ea typeface="Cambria"/>
                <a:cs typeface="Cambria"/>
                <a:sym typeface="Cambria"/>
              </a:rPr>
              <a:t>Военная академия материально-техничес-кого обеспечения (г. Санкт-Петербург)- организация перевозок и управление на транспорте;</a:t>
            </a:r>
            <a:endParaRPr/>
          </a:p>
          <a:p>
            <a:pPr indent="-292100" lvl="0" marL="2921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20"/>
              <a:buFont typeface="Noto Sans Symbols"/>
              <a:buChar char="⦿"/>
            </a:pPr>
            <a:r>
              <a:rPr b="0" i="0" lang="en-US" sz="1600" u="none">
                <a:solidFill>
                  <a:schemeClr val="lt1"/>
                </a:solidFill>
                <a:latin typeface="Cambria"/>
                <a:ea typeface="Cambria"/>
                <a:cs typeface="Cambria"/>
                <a:sym typeface="Cambria"/>
              </a:rPr>
              <a:t>Военная академия МТО (г. Санкт-Петербург) Военный институт (Железнодорожных войск и военных сообщений) </a:t>
            </a:r>
            <a:endParaRPr/>
          </a:p>
          <a:p>
            <a:pPr indent="-292100" lvl="0" marL="2921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20"/>
              <a:buFont typeface="Noto Sans Symbols"/>
              <a:buNone/>
            </a:pPr>
            <a:r>
              <a:rPr b="0" i="0" lang="en-US" sz="1600" u="none">
                <a:solidFill>
                  <a:schemeClr val="lt1"/>
                </a:solidFill>
                <a:latin typeface="Cambria"/>
                <a:ea typeface="Cambria"/>
                <a:cs typeface="Cambria"/>
                <a:sym typeface="Cambria"/>
              </a:rPr>
              <a:t>      - организация перевозок и управление на транспорте,</a:t>
            </a:r>
            <a:endParaRPr/>
          </a:p>
          <a:p>
            <a:pPr indent="-292100" lvl="0" marL="2921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20"/>
              <a:buFont typeface="Noto Sans Symbols"/>
              <a:buNone/>
            </a:pPr>
            <a:r>
              <a:rPr b="0" i="0" lang="en-US" sz="1600" u="none">
                <a:solidFill>
                  <a:schemeClr val="lt1"/>
                </a:solidFill>
                <a:latin typeface="Cambria"/>
                <a:ea typeface="Cambria"/>
                <a:cs typeface="Cambria"/>
                <a:sym typeface="Cambria"/>
              </a:rPr>
              <a:t>      - техническая эксплуатация подьемно-транспортных дорожных машин;</a:t>
            </a:r>
            <a:endParaRPr/>
          </a:p>
        </p:txBody>
      </p:sp>
      <p:pic>
        <p:nvPicPr>
          <p:cNvPr descr="http://varvsn.mil.ru/images/military/military/photo/Polevaya_kuhnya-S.jpg" id="198" name="Google Shape;198;p2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427537" y="4149725"/>
            <a:ext cx="4465637" cy="247332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http://f6.s.qip.ru/VVx8eRwL.jpg" id="199" name="Google Shape;199;p27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427537" y="1557337"/>
            <a:ext cx="4481512" cy="24479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03" name="Shape 2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" name="Google Shape;204;p28"/>
          <p:cNvSpPr txBox="1"/>
          <p:nvPr>
            <p:ph idx="1" type="body"/>
          </p:nvPr>
        </p:nvSpPr>
        <p:spPr>
          <a:xfrm>
            <a:off x="304800" y="1554162"/>
            <a:ext cx="4267200" cy="50434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292100" lvl="0" marL="2921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20"/>
              <a:buFont typeface="Noto Sans Symbols"/>
              <a:buChar char="⦿"/>
            </a:pPr>
            <a:r>
              <a:rPr b="0" i="0" lang="en-US" sz="1600" u="none">
                <a:solidFill>
                  <a:schemeClr val="lt1"/>
                </a:solidFill>
                <a:latin typeface="Cambria"/>
                <a:ea typeface="Cambria"/>
                <a:cs typeface="Cambria"/>
                <a:sym typeface="Cambria"/>
              </a:rPr>
              <a:t>Военная академия МТО (г. Санкт-Петербург) Военный институт (инженерно-технический)</a:t>
            </a:r>
            <a:endParaRPr/>
          </a:p>
          <a:p>
            <a:pPr indent="-292100" lvl="0" marL="2921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20"/>
              <a:buFont typeface="Noto Sans Symbols"/>
              <a:buNone/>
            </a:pPr>
            <a:r>
              <a:rPr b="0" i="0" lang="en-US" sz="1600" u="none">
                <a:solidFill>
                  <a:schemeClr val="lt1"/>
                </a:solidFill>
                <a:latin typeface="Cambria"/>
                <a:ea typeface="Cambria"/>
                <a:cs typeface="Cambria"/>
                <a:sym typeface="Cambria"/>
              </a:rPr>
              <a:t>      - водоснабжение и водоотведение,</a:t>
            </a:r>
            <a:endParaRPr/>
          </a:p>
          <a:p>
            <a:pPr indent="-292100" lvl="0" marL="2921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20"/>
              <a:buFont typeface="Noto Sans Symbols"/>
              <a:buNone/>
            </a:pPr>
            <a:r>
              <a:rPr b="0" i="0" lang="en-US" sz="1600" u="none">
                <a:solidFill>
                  <a:schemeClr val="lt1"/>
                </a:solidFill>
                <a:latin typeface="Cambria"/>
                <a:ea typeface="Cambria"/>
                <a:cs typeface="Cambria"/>
                <a:sym typeface="Cambria"/>
              </a:rPr>
              <a:t>      - пожарная безопасность;</a:t>
            </a:r>
            <a:endParaRPr/>
          </a:p>
          <a:p>
            <a:pPr indent="-292100" lvl="0" marL="2921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20"/>
              <a:buFont typeface="Noto Sans Symbols"/>
              <a:buChar char="⦿"/>
            </a:pPr>
            <a:r>
              <a:rPr b="0" i="0" lang="en-US" sz="1600" u="none">
                <a:solidFill>
                  <a:schemeClr val="lt1"/>
                </a:solidFill>
                <a:latin typeface="Cambria"/>
                <a:ea typeface="Cambria"/>
                <a:cs typeface="Cambria"/>
                <a:sym typeface="Cambria"/>
              </a:rPr>
              <a:t>Военная академия МТО (филиал г. Вольск, Саратовская область)</a:t>
            </a:r>
            <a:endParaRPr/>
          </a:p>
          <a:p>
            <a:pPr indent="-292100" lvl="0" marL="2921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20"/>
              <a:buFont typeface="Noto Sans Symbols"/>
              <a:buNone/>
            </a:pPr>
            <a:r>
              <a:rPr b="0" i="0" lang="en-US" sz="1600" u="none">
                <a:solidFill>
                  <a:schemeClr val="lt1"/>
                </a:solidFill>
                <a:latin typeface="Cambria"/>
                <a:ea typeface="Cambria"/>
                <a:cs typeface="Cambria"/>
                <a:sym typeface="Cambria"/>
              </a:rPr>
              <a:t>      - организационная деятельность в логистике;</a:t>
            </a:r>
            <a:endParaRPr/>
          </a:p>
          <a:p>
            <a:pPr indent="-292100" lvl="0" marL="2921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20"/>
              <a:buFont typeface="Noto Sans Symbols"/>
              <a:buChar char="⦿"/>
            </a:pPr>
            <a:r>
              <a:rPr b="0" i="0" lang="en-US" sz="1600" u="none">
                <a:solidFill>
                  <a:schemeClr val="lt1"/>
                </a:solidFill>
                <a:latin typeface="Cambria"/>
                <a:ea typeface="Cambria"/>
                <a:cs typeface="Cambria"/>
                <a:sym typeface="Cambria"/>
              </a:rPr>
              <a:t>Военная академия МТО </a:t>
            </a:r>
            <a:endParaRPr/>
          </a:p>
          <a:p>
            <a:pPr indent="-292100" lvl="0" marL="2921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20"/>
              <a:buFont typeface="Noto Sans Symbols"/>
              <a:buChar char="⦿"/>
            </a:pPr>
            <a:r>
              <a:rPr b="0" i="0" lang="en-US" sz="1600" u="none">
                <a:solidFill>
                  <a:schemeClr val="lt1"/>
                </a:solidFill>
                <a:latin typeface="Cambria"/>
                <a:ea typeface="Cambria"/>
                <a:cs typeface="Cambria"/>
                <a:sym typeface="Cambria"/>
              </a:rPr>
              <a:t>(филиал г. Пенза)</a:t>
            </a:r>
            <a:endParaRPr/>
          </a:p>
          <a:p>
            <a:pPr indent="-292100" lvl="0" marL="2921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20"/>
              <a:buFont typeface="Noto Sans Symbols"/>
              <a:buNone/>
            </a:pPr>
            <a:r>
              <a:rPr b="0" i="0" lang="en-US" sz="1600" u="none">
                <a:solidFill>
                  <a:schemeClr val="lt1"/>
                </a:solidFill>
                <a:latin typeface="Cambria"/>
                <a:ea typeface="Cambria"/>
                <a:cs typeface="Cambria"/>
                <a:sym typeface="Cambria"/>
              </a:rPr>
              <a:t>      - техническое обслуживание и ремонт радиоэлектронной техники,</a:t>
            </a:r>
            <a:endParaRPr/>
          </a:p>
          <a:p>
            <a:pPr indent="-292100" lvl="0" marL="2921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20"/>
              <a:buFont typeface="Noto Sans Symbols"/>
              <a:buNone/>
            </a:pPr>
            <a:r>
              <a:rPr b="0" i="0" lang="en-US" sz="1600" u="none">
                <a:solidFill>
                  <a:schemeClr val="lt1"/>
                </a:solidFill>
                <a:latin typeface="Cambria"/>
                <a:ea typeface="Cambria"/>
                <a:cs typeface="Cambria"/>
                <a:sym typeface="Cambria"/>
              </a:rPr>
              <a:t>      - специальные машины и устройства;</a:t>
            </a:r>
            <a:endParaRPr/>
          </a:p>
          <a:p>
            <a:pPr indent="-292100" lvl="0" marL="2921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20"/>
              <a:buFont typeface="Noto Sans Symbols"/>
              <a:buChar char="⦿"/>
            </a:pPr>
            <a:r>
              <a:rPr b="0" i="0" lang="en-US" sz="1600" u="none">
                <a:solidFill>
                  <a:schemeClr val="lt1"/>
                </a:solidFill>
                <a:latin typeface="Cambria"/>
                <a:ea typeface="Cambria"/>
                <a:cs typeface="Cambria"/>
                <a:sym typeface="Cambria"/>
              </a:rPr>
              <a:t>Военная академия МТО (филиал г. Омск)</a:t>
            </a:r>
            <a:endParaRPr/>
          </a:p>
          <a:p>
            <a:pPr indent="-292100" lvl="0" marL="2921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20"/>
              <a:buFont typeface="Noto Sans Symbols"/>
              <a:buNone/>
            </a:pPr>
            <a:r>
              <a:rPr b="0" i="0" lang="en-US" sz="1600" u="none">
                <a:solidFill>
                  <a:schemeClr val="lt1"/>
                </a:solidFill>
                <a:latin typeface="Cambria"/>
                <a:ea typeface="Cambria"/>
                <a:cs typeface="Cambria"/>
                <a:sym typeface="Cambria"/>
              </a:rPr>
              <a:t>      - техническое обслуживание и ремонт автомобильного транспорта;</a:t>
            </a:r>
            <a:endParaRPr/>
          </a:p>
          <a:p>
            <a:pPr indent="-292100" lvl="0" marL="2921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20"/>
              <a:buFont typeface="Noto Sans Symbols"/>
              <a:buChar char="⦿"/>
            </a:pPr>
            <a:r>
              <a:rPr b="0" i="0" lang="en-US" sz="1600" u="none">
                <a:solidFill>
                  <a:schemeClr val="lt1"/>
                </a:solidFill>
                <a:latin typeface="Cambria"/>
                <a:ea typeface="Cambria"/>
                <a:cs typeface="Cambria"/>
                <a:sym typeface="Cambria"/>
              </a:rPr>
              <a:t>Военно-медицинская академия                (г. Санкт-Петербург)</a:t>
            </a:r>
            <a:endParaRPr/>
          </a:p>
          <a:p>
            <a:pPr indent="-292100" lvl="0" marL="2921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20"/>
              <a:buFont typeface="Noto Sans Symbols"/>
              <a:buNone/>
            </a:pPr>
            <a:r>
              <a:rPr b="0" i="0" lang="en-US" sz="1600" u="none">
                <a:solidFill>
                  <a:schemeClr val="lt1"/>
                </a:solidFill>
                <a:latin typeface="Cambria"/>
                <a:ea typeface="Cambria"/>
                <a:cs typeface="Cambria"/>
                <a:sym typeface="Cambria"/>
              </a:rPr>
              <a:t>      - лечебное дело.</a:t>
            </a:r>
            <a:endParaRPr/>
          </a:p>
          <a:p>
            <a:pPr indent="-220980" lvl="0" marL="292100" marR="0" rtl="0" algn="l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20"/>
              <a:buFont typeface="Noto Sans Symbols"/>
              <a:buNone/>
            </a:pPr>
            <a:r>
              <a:t/>
            </a:r>
            <a:endParaRPr b="0" i="0" sz="1600" u="none">
              <a:solidFill>
                <a:schemeClr val="lt1"/>
              </a:solidFill>
              <a:latin typeface="Cambria"/>
              <a:ea typeface="Cambria"/>
              <a:cs typeface="Cambria"/>
              <a:sym typeface="Cambria"/>
            </a:endParaRPr>
          </a:p>
        </p:txBody>
      </p:sp>
      <p:sp>
        <p:nvSpPr>
          <p:cNvPr id="205" name="Google Shape;205;p28"/>
          <p:cNvSpPr txBox="1"/>
          <p:nvPr>
            <p:ph idx="4294967295" type="body"/>
          </p:nvPr>
        </p:nvSpPr>
        <p:spPr>
          <a:xfrm>
            <a:off x="4716462" y="4868862"/>
            <a:ext cx="4427537" cy="18002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149860" lvl="0" marL="292100" marR="0" rtl="0" algn="l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240"/>
              <a:buFont typeface="Noto Sans Symbols"/>
              <a:buNone/>
            </a:pPr>
            <a:r>
              <a:t/>
            </a:r>
            <a:endParaRPr sz="32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descr="http://www.motto.net.ua/pic/201401/800x600/motto.net.ua-68603.jpg" id="206" name="Google Shape;206;p28"/>
          <p:cNvSpPr txBox="1"/>
          <p:nvPr/>
        </p:nvSpPr>
        <p:spPr>
          <a:xfrm>
            <a:off x="173037" y="-144462"/>
            <a:ext cx="304800" cy="30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>
              <a:solidFill>
                <a:schemeClr val="lt1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descr="http://www.motto.net.ua/pic/201401/800x600/motto.net.ua-68603.jpg" id="207" name="Google Shape;207;p28"/>
          <p:cNvSpPr txBox="1"/>
          <p:nvPr/>
        </p:nvSpPr>
        <p:spPr>
          <a:xfrm>
            <a:off x="173037" y="-144462"/>
            <a:ext cx="304800" cy="30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>
              <a:solidFill>
                <a:schemeClr val="lt1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descr="http://www.motto.net.ua/pic/201401/800x600/motto.net.ua-68603.jpg" id="208" name="Google Shape;208;p28"/>
          <p:cNvSpPr txBox="1"/>
          <p:nvPr/>
        </p:nvSpPr>
        <p:spPr>
          <a:xfrm>
            <a:off x="173037" y="-144462"/>
            <a:ext cx="304800" cy="30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>
              <a:solidFill>
                <a:schemeClr val="lt1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descr="http://www.motto.net.ua/pic/201401/800x600/motto.net.ua-68603.jpg" id="209" name="Google Shape;209;p28"/>
          <p:cNvSpPr txBox="1"/>
          <p:nvPr/>
        </p:nvSpPr>
        <p:spPr>
          <a:xfrm>
            <a:off x="173037" y="-144462"/>
            <a:ext cx="304800" cy="30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>
              <a:solidFill>
                <a:schemeClr val="lt1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descr="http://www.motto.net.ua/pic/201401/800x600/motto.net.ua-68603.jpg" id="210" name="Google Shape;210;p28"/>
          <p:cNvSpPr txBox="1"/>
          <p:nvPr/>
        </p:nvSpPr>
        <p:spPr>
          <a:xfrm>
            <a:off x="173037" y="-144462"/>
            <a:ext cx="304800" cy="30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>
              <a:solidFill>
                <a:schemeClr val="lt1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descr="http://www.motto.net.ua/pic/201401/800x600/motto.net.ua-68603.jpg" id="211" name="Google Shape;211;p28"/>
          <p:cNvSpPr txBox="1"/>
          <p:nvPr/>
        </p:nvSpPr>
        <p:spPr>
          <a:xfrm>
            <a:off x="173037" y="-144462"/>
            <a:ext cx="304800" cy="30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>
              <a:solidFill>
                <a:schemeClr val="lt1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descr="http://www.motto.net.ua/pic/201401/800x600/motto.net.ua-68603.jpg" id="212" name="Google Shape;212;p28"/>
          <p:cNvSpPr txBox="1"/>
          <p:nvPr/>
        </p:nvSpPr>
        <p:spPr>
          <a:xfrm>
            <a:off x="173037" y="-144462"/>
            <a:ext cx="304800" cy="30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>
              <a:solidFill>
                <a:schemeClr val="lt1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descr="http://www.motto.net.ua/pic/201401/800x600/motto.net.ua-68603.jpg" id="213" name="Google Shape;213;p28"/>
          <p:cNvSpPr txBox="1"/>
          <p:nvPr/>
        </p:nvSpPr>
        <p:spPr>
          <a:xfrm>
            <a:off x="173037" y="-144462"/>
            <a:ext cx="304800" cy="30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>
              <a:solidFill>
                <a:schemeClr val="lt1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descr="http://www.motto.net.ua/pic/201401/800x600/motto.net.ua-68603.jpg" id="214" name="Google Shape;214;p28"/>
          <p:cNvSpPr txBox="1"/>
          <p:nvPr/>
        </p:nvSpPr>
        <p:spPr>
          <a:xfrm>
            <a:off x="173037" y="-144462"/>
            <a:ext cx="304800" cy="30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>
              <a:solidFill>
                <a:schemeClr val="lt1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pic>
        <p:nvPicPr>
          <p:cNvPr id="215" name="Google Shape;215;p2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50850" y="328612"/>
            <a:ext cx="8242300" cy="10731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http://topgun.rin.ru/images/news/4437.jpg" id="216" name="Google Shape;216;p28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427537" y="1484312"/>
            <a:ext cx="4465637" cy="25209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http://gorod-plus.tv/cache/uploads/day/watermarked/bb26a3432bba1f68b4c3b99824ba56a4a74eed41.jpg" id="217" name="Google Shape;217;p28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4427537" y="4076700"/>
            <a:ext cx="4465637" cy="259238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21" name="Shape 2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2" name="Google Shape;222;p29"/>
          <p:cNvSpPr txBox="1"/>
          <p:nvPr>
            <p:ph idx="4294967295" type="title"/>
          </p:nvPr>
        </p:nvSpPr>
        <p:spPr>
          <a:xfrm>
            <a:off x="457200" y="254000"/>
            <a:ext cx="8229600" cy="798513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53975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7EACB"/>
              </a:buClr>
              <a:buSzPts val="2200"/>
              <a:buFont typeface="Cambria"/>
              <a:buNone/>
            </a:pPr>
            <a:r>
              <a:rPr b="0" i="0" lang="en-US" sz="2200" u="none" cap="none" strike="noStrike">
                <a:solidFill>
                  <a:srgbClr val="E7EACB"/>
                </a:solidFill>
                <a:latin typeface="Cambria"/>
                <a:ea typeface="Cambria"/>
                <a:cs typeface="Cambria"/>
                <a:sym typeface="Cambria"/>
              </a:rPr>
              <a:t>Условия обучения и социальные гарантии</a:t>
            </a:r>
            <a:endParaRPr/>
          </a:p>
        </p:txBody>
      </p:sp>
      <p:sp>
        <p:nvSpPr>
          <p:cNvPr id="223" name="Google Shape;223;p29"/>
          <p:cNvSpPr txBox="1"/>
          <p:nvPr>
            <p:ph idx="1" type="body"/>
          </p:nvPr>
        </p:nvSpPr>
        <p:spPr>
          <a:xfrm>
            <a:off x="323850" y="1412875"/>
            <a:ext cx="4392612" cy="51847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292100" lvl="0" marL="29210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20"/>
              <a:buFont typeface="Noto Sans Symbols"/>
              <a:buChar char="⦿"/>
            </a:pPr>
            <a:r>
              <a:rPr b="0" i="0" lang="en-US" sz="1600" u="none">
                <a:solidFill>
                  <a:schemeClr val="lt1"/>
                </a:solidFill>
                <a:latin typeface="Cambria"/>
                <a:ea typeface="Cambria"/>
                <a:cs typeface="Cambria"/>
                <a:sym typeface="Cambria"/>
              </a:rPr>
              <a:t>         Кандидаты, зачисленные в образовательные организации Министерства обороны РФ курсантами, приобретают статус военнослужащего и пользуются льготами, гарантиями и компенсациями, установленными ФЗ от 1998 года «О статусе военнослужащих».</a:t>
            </a:r>
            <a:endParaRPr/>
          </a:p>
          <a:p>
            <a:pPr indent="-292100" lvl="0" marL="29210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20"/>
              <a:buFont typeface="Noto Sans Symbols"/>
              <a:buChar char="⦿"/>
            </a:pPr>
            <a:r>
              <a:rPr b="0" i="0" lang="en-US" sz="1600" u="none">
                <a:solidFill>
                  <a:schemeClr val="lt1"/>
                </a:solidFill>
                <a:latin typeface="Cambria"/>
                <a:ea typeface="Cambria"/>
                <a:cs typeface="Cambria"/>
                <a:sym typeface="Cambria"/>
              </a:rPr>
              <a:t>         Курсанты находятся на полном государственном обеспечении: бесплатное обучение, проживание, питание, медицинское обеспечение, обеспечение вещевым имуществом и другими установленными видами довольствия.</a:t>
            </a:r>
            <a:endParaRPr/>
          </a:p>
          <a:p>
            <a:pPr indent="-292100" lvl="0" marL="29210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20"/>
              <a:buFont typeface="Noto Sans Symbols"/>
              <a:buChar char="⦿"/>
            </a:pPr>
            <a:r>
              <a:rPr b="0" i="0" lang="en-US" sz="1600" u="none">
                <a:solidFill>
                  <a:schemeClr val="lt1"/>
                </a:solidFill>
                <a:latin typeface="Cambria"/>
                <a:ea typeface="Cambria"/>
                <a:cs typeface="Cambria"/>
                <a:sym typeface="Cambria"/>
              </a:rPr>
              <a:t>         Учебный год курсантов первого курса начинается с 1 августа.</a:t>
            </a:r>
            <a:endParaRPr/>
          </a:p>
          <a:p>
            <a:pPr indent="-292100" lvl="0" marL="29210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20"/>
              <a:buFont typeface="Noto Sans Symbols"/>
              <a:buChar char="⦿"/>
            </a:pPr>
            <a:r>
              <a:rPr b="0" i="0" lang="en-US" sz="1600" u="none">
                <a:solidFill>
                  <a:schemeClr val="lt1"/>
                </a:solidFill>
                <a:latin typeface="Cambria"/>
                <a:ea typeface="Cambria"/>
                <a:cs typeface="Cambria"/>
                <a:sym typeface="Cambria"/>
              </a:rPr>
              <a:t>         Ежегодно предоставляется летний каникулярный отпуск продолжительностью 30 суток и зимний каникулярный отпуск продолжительностью 15 суток.</a:t>
            </a:r>
            <a:endParaRPr/>
          </a:p>
          <a:p>
            <a:pPr indent="-220980" lvl="0" marL="2921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20"/>
              <a:buFont typeface="Noto Sans Symbols"/>
              <a:buNone/>
            </a:pPr>
            <a:r>
              <a:t/>
            </a:r>
            <a:endParaRPr b="0" i="0" sz="1600" u="none">
              <a:solidFill>
                <a:schemeClr val="lt1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indent="-220980" lvl="0" marL="292100" marR="0" rtl="0" algn="l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20"/>
              <a:buFont typeface="Noto Sans Symbols"/>
              <a:buNone/>
            </a:pPr>
            <a:r>
              <a:t/>
            </a:r>
            <a:endParaRPr b="0" i="0" sz="1600" u="none">
              <a:solidFill>
                <a:schemeClr val="lt1"/>
              </a:solidFill>
              <a:latin typeface="Cambria"/>
              <a:ea typeface="Cambria"/>
              <a:cs typeface="Cambria"/>
              <a:sym typeface="Cambria"/>
            </a:endParaRPr>
          </a:p>
        </p:txBody>
      </p:sp>
      <p:pic>
        <p:nvPicPr>
          <p:cNvPr descr="http://www.voenvideo.ru/_ph/21/781337991.jpg" id="224" name="Google Shape;224;p2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787900" y="4076700"/>
            <a:ext cx="4129087" cy="2592387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http://apexradio.ru/upload/iblock/a46/a462fc03f407f7746fb7112d7cc99277.jpg" id="225" name="Google Shape;225;p29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787900" y="1484312"/>
            <a:ext cx="4176712" cy="25146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29" name="Shape 2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" name="Google Shape;230;p30"/>
          <p:cNvSpPr txBox="1"/>
          <p:nvPr>
            <p:ph idx="4294967295" type="title"/>
          </p:nvPr>
        </p:nvSpPr>
        <p:spPr>
          <a:xfrm>
            <a:off x="304800" y="188913"/>
            <a:ext cx="8686800" cy="936625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54864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7E9C9"/>
              </a:buClr>
              <a:buSzPts val="2200"/>
              <a:buFont typeface="Arial"/>
              <a:buNone/>
            </a:pPr>
            <a:r>
              <a:rPr b="1" i="0" lang="en-US" sz="2200" u="none" cap="none" strike="noStrike">
                <a:solidFill>
                  <a:srgbClr val="E7E9C9"/>
                </a:solidFill>
                <a:latin typeface="Arial"/>
                <a:ea typeface="Arial"/>
                <a:cs typeface="Arial"/>
                <a:sym typeface="Arial"/>
              </a:rPr>
              <a:t>Социальные гарантии и льготы для военнослужащих и членов их семей направлены</a:t>
            </a:r>
            <a:endParaRPr/>
          </a:p>
        </p:txBody>
      </p:sp>
      <p:sp>
        <p:nvSpPr>
          <p:cNvPr id="231" name="Google Shape;231;p30"/>
          <p:cNvSpPr txBox="1"/>
          <p:nvPr>
            <p:ph idx="1" type="body"/>
          </p:nvPr>
        </p:nvSpPr>
        <p:spPr>
          <a:xfrm>
            <a:off x="304800" y="2349500"/>
            <a:ext cx="4122737" cy="43195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292100" lvl="0" marL="29210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20"/>
              <a:buFont typeface="Noto Sans Symbols"/>
              <a:buNone/>
            </a:pPr>
            <a:r>
              <a:rPr b="0" i="0" lang="en-US" sz="1600" u="none">
                <a:solidFill>
                  <a:schemeClr val="lt1"/>
                </a:solidFill>
                <a:latin typeface="Cambria"/>
                <a:ea typeface="Cambria"/>
                <a:cs typeface="Cambria"/>
                <a:sym typeface="Cambria"/>
              </a:rPr>
              <a:t>		</a:t>
            </a:r>
            <a:endParaRPr b="0" i="0" sz="2000" u="sng">
              <a:solidFill>
                <a:schemeClr val="lt1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indent="-292100" lvl="0" marL="29210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20"/>
              <a:buFont typeface="Noto Sans Symbols"/>
              <a:buNone/>
            </a:pPr>
            <a:r>
              <a:rPr b="0" i="0" lang="en-US" sz="1600" u="none">
                <a:solidFill>
                  <a:schemeClr val="lt1"/>
                </a:solidFill>
                <a:latin typeface="Cambria"/>
                <a:ea typeface="Cambria"/>
                <a:cs typeface="Cambria"/>
                <a:sym typeface="Cambria"/>
              </a:rPr>
              <a:t>	- подъемное пособие (п. 3 статьи 13);</a:t>
            </a:r>
            <a:endParaRPr/>
          </a:p>
          <a:p>
            <a:pPr indent="-292100" lvl="0" marL="29210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20"/>
              <a:buFont typeface="Noto Sans Symbols"/>
              <a:buNone/>
            </a:pPr>
            <a:r>
              <a:rPr b="0" i="0" lang="en-US" sz="1600" u="none">
                <a:solidFill>
                  <a:schemeClr val="lt1"/>
                </a:solidFill>
                <a:latin typeface="Cambria"/>
                <a:ea typeface="Cambria"/>
                <a:cs typeface="Cambria"/>
                <a:sym typeface="Cambria"/>
              </a:rPr>
              <a:t> 	- выплата на обзаведение имуществом первой необходимости (п. 7 статьи 13);</a:t>
            </a:r>
            <a:endParaRPr/>
          </a:p>
          <a:p>
            <a:pPr indent="-292100" lvl="0" marL="29210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20"/>
              <a:buFont typeface="Noto Sans Symbols"/>
              <a:buNone/>
            </a:pPr>
            <a:r>
              <a:rPr b="0" i="0" lang="en-US" sz="1600" u="none">
                <a:solidFill>
                  <a:schemeClr val="lt1"/>
                </a:solidFill>
                <a:latin typeface="Cambria"/>
                <a:ea typeface="Cambria"/>
                <a:cs typeface="Cambria"/>
                <a:sym typeface="Cambria"/>
              </a:rPr>
              <a:t>	- обеспечение продовольствием, вещевым имуществом либо денежная компенсация  вместо предметов вещевого имущества (п. 2 статьи 14);</a:t>
            </a:r>
            <a:endParaRPr/>
          </a:p>
          <a:p>
            <a:pPr indent="-292100" lvl="0" marL="29210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20"/>
              <a:buFont typeface="Noto Sans Symbols"/>
              <a:buNone/>
            </a:pPr>
            <a:r>
              <a:rPr b="0" i="0" lang="en-US" sz="1600" u="none">
                <a:solidFill>
                  <a:schemeClr val="lt1"/>
                </a:solidFill>
                <a:latin typeface="Cambria"/>
                <a:ea typeface="Cambria"/>
                <a:cs typeface="Cambria"/>
                <a:sym typeface="Cambria"/>
              </a:rPr>
              <a:t>	- предоставление жилых помещений и денежная компенсация за наем (поднаем) жилых помещений (статья 15);</a:t>
            </a:r>
            <a:endParaRPr/>
          </a:p>
          <a:p>
            <a:pPr indent="-292100" lvl="0" marL="29210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20"/>
              <a:buFont typeface="Noto Sans Symbols"/>
              <a:buNone/>
            </a:pPr>
            <a:r>
              <a:rPr b="0" i="0" lang="en-US" sz="1600" u="none">
                <a:solidFill>
                  <a:schemeClr val="lt1"/>
                </a:solidFill>
                <a:latin typeface="Cambria"/>
                <a:ea typeface="Cambria"/>
                <a:cs typeface="Cambria"/>
                <a:sym typeface="Cambria"/>
              </a:rPr>
              <a:t>	- охрана здоровья и медицинская помощь, санаторно-курортное лечение и оплата стоимости путевок детей школьного возраста (статья 16);</a:t>
            </a:r>
            <a:endParaRPr/>
          </a:p>
          <a:p>
            <a:pPr indent="-292100" lvl="0" marL="29210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20"/>
              <a:buFont typeface="Noto Sans Symbols"/>
              <a:buNone/>
            </a:pPr>
            <a:r>
              <a:rPr b="0" i="0" lang="en-US" sz="1600" u="none">
                <a:solidFill>
                  <a:schemeClr val="lt1"/>
                </a:solidFill>
                <a:latin typeface="Cambria"/>
                <a:ea typeface="Cambria"/>
                <a:cs typeface="Cambria"/>
                <a:sym typeface="Cambria"/>
              </a:rPr>
              <a:t>	</a:t>
            </a:r>
            <a:endParaRPr/>
          </a:p>
          <a:p>
            <a:pPr indent="-220980" lvl="0" marL="2921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20"/>
              <a:buFont typeface="Noto Sans Symbols"/>
              <a:buNone/>
            </a:pPr>
            <a:r>
              <a:t/>
            </a:r>
            <a:endParaRPr b="0" i="0" sz="1600" u="none">
              <a:solidFill>
                <a:schemeClr val="lt1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indent="-292100" lvl="0" marL="2921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20"/>
              <a:buFont typeface="Noto Sans Symbols"/>
              <a:buNone/>
            </a:pPr>
            <a:r>
              <a:rPr b="0" i="0" lang="en-US" sz="1600" u="none">
                <a:solidFill>
                  <a:schemeClr val="lt1"/>
                </a:solidFill>
                <a:latin typeface="Cambria"/>
                <a:ea typeface="Cambria"/>
                <a:cs typeface="Cambria"/>
                <a:sym typeface="Cambria"/>
              </a:rPr>
              <a:t>	</a:t>
            </a:r>
            <a:endParaRPr/>
          </a:p>
        </p:txBody>
      </p:sp>
      <p:sp>
        <p:nvSpPr>
          <p:cNvPr id="232" name="Google Shape;232;p30"/>
          <p:cNvSpPr txBox="1"/>
          <p:nvPr/>
        </p:nvSpPr>
        <p:spPr>
          <a:xfrm>
            <a:off x="323850" y="1484312"/>
            <a:ext cx="8496300" cy="9239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mbria"/>
              <a:buNone/>
            </a:pPr>
            <a:r>
              <a:rPr b="0" i="0" lang="en-US" sz="1800" u="sng">
                <a:solidFill>
                  <a:schemeClr val="lt1"/>
                </a:solidFill>
                <a:latin typeface="Cambria"/>
                <a:ea typeface="Cambria"/>
                <a:cs typeface="Cambria"/>
                <a:sym typeface="Cambria"/>
              </a:rPr>
              <a:t>В соответствии с Федерального закона от 27.05.1998 №76-ФЗ "О статусе военнослужащих» данным категориям лиц установлены следующие социальные гарантии и компенсации:</a:t>
            </a:r>
            <a:endParaRPr/>
          </a:p>
        </p:txBody>
      </p:sp>
      <p:pic>
        <p:nvPicPr>
          <p:cNvPr descr="http://www.soldati-russian.ru/44444/IMG_1613-550.jpg" id="233" name="Google Shape;233;p3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500562" y="2741612"/>
            <a:ext cx="4392612" cy="33940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37" name="Shape 2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" name="Google Shape;238;p31"/>
          <p:cNvSpPr txBox="1"/>
          <p:nvPr>
            <p:ph idx="4294967295" type="title"/>
          </p:nvPr>
        </p:nvSpPr>
        <p:spPr>
          <a:xfrm>
            <a:off x="304800" y="188913"/>
            <a:ext cx="8686800" cy="936625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54864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7E9C9"/>
              </a:buClr>
              <a:buSzPts val="2200"/>
              <a:buFont typeface="Arial"/>
              <a:buNone/>
            </a:pPr>
            <a:r>
              <a:rPr b="1" i="0" lang="en-US" sz="2200" u="none" cap="none" strike="noStrike">
                <a:solidFill>
                  <a:srgbClr val="E7E9C9"/>
                </a:solidFill>
                <a:latin typeface="Arial"/>
                <a:ea typeface="Arial"/>
                <a:cs typeface="Arial"/>
                <a:sym typeface="Arial"/>
              </a:rPr>
              <a:t>Социальные гарантии и льготы для военнослужащих и членов их семей направлены</a:t>
            </a:r>
            <a:endParaRPr/>
          </a:p>
        </p:txBody>
      </p:sp>
      <p:sp>
        <p:nvSpPr>
          <p:cNvPr id="239" name="Google Shape;239;p31"/>
          <p:cNvSpPr txBox="1"/>
          <p:nvPr>
            <p:ph idx="1" type="body"/>
          </p:nvPr>
        </p:nvSpPr>
        <p:spPr>
          <a:xfrm>
            <a:off x="304800" y="1844675"/>
            <a:ext cx="4195762" cy="482441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292100" lvl="0" marL="2921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20"/>
              <a:buFont typeface="Noto Sans Symbols"/>
              <a:buChar char="🗉"/>
            </a:pPr>
            <a:r>
              <a:rPr b="0" i="0" lang="en-US" sz="1600" u="none">
                <a:solidFill>
                  <a:schemeClr val="lt1"/>
                </a:solidFill>
                <a:latin typeface="Cambria"/>
                <a:ea typeface="Cambria"/>
                <a:cs typeface="Cambria"/>
                <a:sym typeface="Cambria"/>
              </a:rPr>
              <a:t>обязательное государственное личное страхование за счет средств федерального</a:t>
            </a:r>
            <a:endParaRPr/>
          </a:p>
          <a:p>
            <a:pPr indent="-292100" lvl="0" marL="2921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20"/>
              <a:buFont typeface="Noto Sans Symbols"/>
              <a:buChar char="🗉"/>
            </a:pPr>
            <a:r>
              <a:rPr b="0" i="0" lang="en-US" sz="1600" u="none">
                <a:solidFill>
                  <a:schemeClr val="lt1"/>
                </a:solidFill>
                <a:latin typeface="Cambria"/>
                <a:ea typeface="Cambria"/>
                <a:cs typeface="Cambria"/>
                <a:sym typeface="Cambria"/>
              </a:rPr>
              <a:t>бюджета (статья 18);</a:t>
            </a:r>
            <a:endParaRPr/>
          </a:p>
          <a:p>
            <a:pPr indent="-292100" lvl="0" marL="29210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20"/>
              <a:buFont typeface="Noto Sans Symbols"/>
              <a:buNone/>
            </a:pPr>
            <a:r>
              <a:rPr b="0" i="0" lang="en-US" sz="1600" u="none">
                <a:solidFill>
                  <a:schemeClr val="lt1"/>
                </a:solidFill>
                <a:latin typeface="Cambria"/>
                <a:ea typeface="Cambria"/>
                <a:cs typeface="Cambria"/>
                <a:sym typeface="Cambria"/>
              </a:rPr>
              <a:t>	- проезд военнослужащего и членов его семьи на безвозмездной основе в установленных случаях и бесплатный провоз багажа (статья 20);</a:t>
            </a:r>
            <a:endParaRPr/>
          </a:p>
          <a:p>
            <a:pPr indent="-292100" lvl="0" marL="29210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20"/>
              <a:buFont typeface="Noto Sans Symbols"/>
              <a:buNone/>
            </a:pPr>
            <a:r>
              <a:rPr b="0" i="0" lang="en-US" sz="1600" u="none">
                <a:solidFill>
                  <a:schemeClr val="lt1"/>
                </a:solidFill>
                <a:latin typeface="Cambria"/>
                <a:ea typeface="Cambria"/>
                <a:cs typeface="Cambria"/>
                <a:sym typeface="Cambria"/>
              </a:rPr>
              <a:t>	- дополнительные социальные гарантии и компенсации, предоставляемые военнослужащим, исполняющим обязанности военной службы в условиях чрезвычайного положения и при вооруженных конфликтах (статья 25).</a:t>
            </a:r>
            <a:endParaRPr/>
          </a:p>
          <a:p>
            <a:pPr indent="-220980" lvl="0" marL="2921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20"/>
              <a:buFont typeface="Noto Sans Symbols"/>
              <a:buNone/>
            </a:pPr>
            <a:r>
              <a:t/>
            </a:r>
            <a:endParaRPr b="0" i="0" sz="1600" u="none">
              <a:solidFill>
                <a:schemeClr val="lt1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indent="-292100" lvl="0" marL="2921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20"/>
              <a:buFont typeface="Noto Sans Symbols"/>
              <a:buNone/>
            </a:pPr>
            <a:r>
              <a:rPr b="0" i="0" lang="en-US" sz="1600" u="none">
                <a:solidFill>
                  <a:schemeClr val="lt1"/>
                </a:solidFill>
                <a:latin typeface="Cambria"/>
                <a:ea typeface="Cambria"/>
                <a:cs typeface="Cambria"/>
                <a:sym typeface="Cambria"/>
              </a:rPr>
              <a:t>	</a:t>
            </a:r>
            <a:endParaRPr/>
          </a:p>
        </p:txBody>
      </p:sp>
      <p:pic>
        <p:nvPicPr>
          <p:cNvPr descr="http://alljus.ru/wp-content/uploads/2016/03/kakim-budet-denezhnoe-dovolstvie-voennosluzhashhix-v-2016-godu-2.jpg" id="240" name="Google Shape;240;p3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643437" y="1773237"/>
            <a:ext cx="4279900" cy="38163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44" name="Shape 2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" name="Google Shape;245;p32"/>
          <p:cNvSpPr txBox="1"/>
          <p:nvPr>
            <p:ph idx="4294967295" type="title"/>
          </p:nvPr>
        </p:nvSpPr>
        <p:spPr>
          <a:xfrm>
            <a:off x="457200" y="253536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54864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7E9C9"/>
              </a:buClr>
              <a:buSzPts val="2200"/>
              <a:buFont typeface="Arial"/>
              <a:buNone/>
            </a:pPr>
            <a:r>
              <a:rPr b="1" i="0" lang="en-US" sz="2200" u="none" cap="none" strike="noStrike">
                <a:solidFill>
                  <a:srgbClr val="E7E9C9"/>
                </a:solidFill>
                <a:latin typeface="Arial"/>
                <a:ea typeface="Arial"/>
                <a:cs typeface="Arial"/>
                <a:sym typeface="Arial"/>
              </a:rPr>
              <a:t>Порядок приема кандидатов в ВУЗы Министерства обороны РФ</a:t>
            </a:r>
            <a:endParaRPr/>
          </a:p>
        </p:txBody>
      </p:sp>
      <p:sp>
        <p:nvSpPr>
          <p:cNvPr id="246" name="Google Shape;246;p32"/>
          <p:cNvSpPr txBox="1"/>
          <p:nvPr>
            <p:ph idx="1" type="body"/>
          </p:nvPr>
        </p:nvSpPr>
        <p:spPr>
          <a:xfrm>
            <a:off x="323850" y="1484312"/>
            <a:ext cx="8569325" cy="56165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292100" lvl="0" marL="29210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20"/>
              <a:buFont typeface="Noto Sans Symbols"/>
              <a:buChar char="⦿"/>
            </a:pPr>
            <a:r>
              <a:rPr b="0" i="0" lang="en-US" sz="1600" u="none">
                <a:solidFill>
                  <a:schemeClr val="lt1"/>
                </a:solidFill>
                <a:latin typeface="Cambria"/>
                <a:ea typeface="Cambria"/>
                <a:cs typeface="Cambria"/>
                <a:sym typeface="Cambria"/>
              </a:rPr>
              <a:t>              Прием в вузы Минобороны России состоит из мероприятий отбора в военном комиссариате субъекта Российской Федерации и профессионального отбора непосредственно в вузе. Первым шагом необходимым для поступления в вузы Минобороны России является обращении кандидата в военный комиссариат по месту жительства для подачи персонального заявления:</a:t>
            </a:r>
            <a:endParaRPr/>
          </a:p>
          <a:p>
            <a:pPr indent="-292100" lvl="0" marL="29210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20"/>
              <a:buFont typeface="Noto Sans Symbols"/>
              <a:buNone/>
            </a:pPr>
            <a:r>
              <a:rPr b="0" i="0" lang="en-US" sz="1600" u="none">
                <a:solidFill>
                  <a:schemeClr val="lt1"/>
                </a:solidFill>
                <a:latin typeface="Cambria"/>
                <a:ea typeface="Cambria"/>
                <a:cs typeface="Cambria"/>
                <a:sym typeface="Cambria"/>
              </a:rPr>
              <a:t>            - до 1 апреля года поступления в вузы, отбор в которые производится после оформления допуска к сведениям, составляющим государственную тайну (в вузы РВСН, Войск ВКО; в другие вузы по специальностям войск связи и РЭБ, радиотехнических войск, ракетного вооружения, воздушной и морской навигации, разведки и специального назначения, ракетно-артиллерийского вооружения и др., с учетом ограниченного доступа к указанной информации полный перечень находится в военных комиссариатах);</a:t>
            </a:r>
            <a:endParaRPr/>
          </a:p>
          <a:p>
            <a:pPr indent="-292100" lvl="0" marL="29210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20"/>
              <a:buFont typeface="Noto Sans Symbols"/>
              <a:buNone/>
            </a:pPr>
            <a:r>
              <a:rPr b="0" i="0" lang="en-US" sz="1600" u="none">
                <a:solidFill>
                  <a:schemeClr val="lt1"/>
                </a:solidFill>
                <a:latin typeface="Cambria"/>
                <a:ea typeface="Cambria"/>
                <a:cs typeface="Cambria"/>
                <a:sym typeface="Cambria"/>
              </a:rPr>
              <a:t>          - до 20 апреля в остальные.</a:t>
            </a:r>
            <a:endParaRPr/>
          </a:p>
          <a:p>
            <a:pPr indent="-292100" lvl="0" marL="29210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20"/>
              <a:buFont typeface="Noto Sans Symbols"/>
              <a:buChar char="⦿"/>
            </a:pPr>
            <a:r>
              <a:rPr b="0" i="0" lang="en-US" sz="1600" u="none">
                <a:solidFill>
                  <a:schemeClr val="lt1"/>
                </a:solidFill>
                <a:latin typeface="Cambria"/>
                <a:ea typeface="Cambria"/>
                <a:cs typeface="Cambria"/>
                <a:sym typeface="Cambria"/>
              </a:rPr>
              <a:t>              Данное заявление подается в отдел военного комиссариата субъекта Российской Федерации по месту жительства (Указать адрес и контактный телефон обязательно!), в котором указываются:  фамилия, имя, отчество; дата рождения;</a:t>
            </a:r>
            <a:endParaRPr/>
          </a:p>
          <a:p>
            <a:pPr indent="-292100" lvl="0" marL="29210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20"/>
              <a:buFont typeface="Noto Sans Symbols"/>
              <a:buNone/>
            </a:pPr>
            <a:r>
              <a:rPr b="0" i="0" lang="en-US" sz="1600" u="none">
                <a:solidFill>
                  <a:schemeClr val="lt1"/>
                </a:solidFill>
                <a:latin typeface="Cambria"/>
                <a:ea typeface="Cambria"/>
                <a:cs typeface="Cambria"/>
                <a:sym typeface="Cambria"/>
              </a:rPr>
              <a:t>       сведения о гражданстве;  реквизиты документа, удостоверяющего личность;</a:t>
            </a:r>
            <a:endParaRPr/>
          </a:p>
          <a:p>
            <a:pPr indent="-292100" lvl="0" marL="29210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20"/>
              <a:buFont typeface="Noto Sans Symbols"/>
              <a:buNone/>
            </a:pPr>
            <a:r>
              <a:rPr b="0" i="0" lang="en-US" sz="1600" u="none">
                <a:solidFill>
                  <a:schemeClr val="lt1"/>
                </a:solidFill>
                <a:latin typeface="Cambria"/>
                <a:ea typeface="Cambria"/>
                <a:cs typeface="Cambria"/>
                <a:sym typeface="Cambria"/>
              </a:rPr>
              <a:t>       - сведения о предыдущем уровне образования и документе об образовании;</a:t>
            </a:r>
            <a:endParaRPr/>
          </a:p>
          <a:p>
            <a:pPr indent="-292100" lvl="0" marL="29210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20"/>
              <a:buFont typeface="Noto Sans Symbols"/>
              <a:buNone/>
            </a:pPr>
            <a:r>
              <a:rPr b="0" i="0" lang="en-US" sz="1600" u="none">
                <a:solidFill>
                  <a:schemeClr val="lt1"/>
                </a:solidFill>
                <a:latin typeface="Cambria"/>
                <a:ea typeface="Cambria"/>
                <a:cs typeface="Cambria"/>
                <a:sym typeface="Cambria"/>
              </a:rPr>
              <a:t>       - почтовый адрес места постоянного проживания; электронный адрес и контактный телефон; наименование вуза и избранной специальности обучения.</a:t>
            </a:r>
            <a:endParaRPr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50" name="Shape 2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1" name="Google Shape;251;p33"/>
          <p:cNvSpPr txBox="1"/>
          <p:nvPr>
            <p:ph idx="1" type="body"/>
          </p:nvPr>
        </p:nvSpPr>
        <p:spPr>
          <a:xfrm>
            <a:off x="323850" y="1484312"/>
            <a:ext cx="8569325" cy="482441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292100" lvl="0" marL="2921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20"/>
              <a:buFont typeface="Noto Sans Symbols"/>
              <a:buChar char="⦿"/>
            </a:pPr>
            <a:r>
              <a:rPr b="0" i="0" lang="en-US" sz="1600" u="none">
                <a:solidFill>
                  <a:schemeClr val="lt1"/>
                </a:solidFill>
                <a:latin typeface="Cambria"/>
                <a:ea typeface="Cambria"/>
                <a:cs typeface="Cambria"/>
                <a:sym typeface="Cambria"/>
              </a:rPr>
              <a:t>             В качестве кандидатов для поступления в учебное заведение Министерства обороны Российской Федерации на факультеты среднего профессионального образования  рассматриваются граждане Российской Федерации, имеющие документ государственного образца о среднем (полном) общем, среднем профессиональном образовании или диплом о начальном профессиональном образовании, если в нем есть запись о получении гражданином среднего (полного) общего образования, в возрасте до 30 лет (возраст определяется по состоянию на 1 августа года поступления).</a:t>
            </a:r>
            <a:endParaRPr/>
          </a:p>
          <a:p>
            <a:pPr indent="-292100" lvl="0" marL="2921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20"/>
              <a:buFont typeface="Noto Sans Symbols"/>
              <a:buChar char="⦿"/>
            </a:pPr>
            <a:r>
              <a:rPr b="1" i="0" lang="en-US" sz="1600" u="none">
                <a:solidFill>
                  <a:schemeClr val="lt1"/>
                </a:solidFill>
                <a:latin typeface="Cambria"/>
                <a:ea typeface="Cambria"/>
                <a:cs typeface="Cambria"/>
                <a:sym typeface="Cambria"/>
              </a:rPr>
              <a:t>             Не рассматриваются в качестве кандидатов граждане:</a:t>
            </a:r>
            <a:endParaRPr b="0" i="0" sz="1600" u="none">
              <a:solidFill>
                <a:schemeClr val="lt1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indent="-292100" lvl="0" marL="2921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20"/>
              <a:buFont typeface="Noto Sans Symbols"/>
              <a:buNone/>
            </a:pPr>
            <a:r>
              <a:rPr b="0" i="0" lang="en-US" sz="1600" u="none">
                <a:solidFill>
                  <a:schemeClr val="lt1"/>
                </a:solidFill>
                <a:latin typeface="Cambria"/>
                <a:ea typeface="Cambria"/>
                <a:cs typeface="Cambria"/>
                <a:sym typeface="Cambria"/>
              </a:rPr>
              <a:t>       - имеющие неснятую или непогашенную судимость за совершение преступления;</a:t>
            </a:r>
            <a:endParaRPr/>
          </a:p>
          <a:p>
            <a:pPr indent="-292100" lvl="0" marL="2921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20"/>
              <a:buFont typeface="Noto Sans Symbols"/>
              <a:buNone/>
            </a:pPr>
            <a:r>
              <a:rPr b="0" i="0" lang="en-US" sz="1600" u="none">
                <a:solidFill>
                  <a:schemeClr val="lt1"/>
                </a:solidFill>
                <a:latin typeface="Cambria"/>
                <a:ea typeface="Cambria"/>
                <a:cs typeface="Cambria"/>
                <a:sym typeface="Cambria"/>
              </a:rPr>
              <a:t>       - отбывавшие наказание в виде лишения свободы;</a:t>
            </a:r>
            <a:endParaRPr/>
          </a:p>
          <a:p>
            <a:pPr indent="-292100" lvl="0" marL="2921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20"/>
              <a:buFont typeface="Noto Sans Symbols"/>
              <a:buNone/>
            </a:pPr>
            <a:r>
              <a:rPr b="0" i="0" lang="en-US" sz="1600" u="none">
                <a:solidFill>
                  <a:schemeClr val="lt1"/>
                </a:solidFill>
                <a:latin typeface="Cambria"/>
                <a:ea typeface="Cambria"/>
                <a:cs typeface="Cambria"/>
                <a:sym typeface="Cambria"/>
              </a:rPr>
              <a:t>       - лишенные на определенный срок права занимать воинские должности вступившим в законную силу решением суда;</a:t>
            </a:r>
            <a:endParaRPr/>
          </a:p>
          <a:p>
            <a:pPr indent="-292100" lvl="0" marL="2921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20"/>
              <a:buFont typeface="Noto Sans Symbols"/>
              <a:buNone/>
            </a:pPr>
            <a:r>
              <a:rPr b="0" i="0" lang="en-US" sz="1600" u="none">
                <a:solidFill>
                  <a:schemeClr val="lt1"/>
                </a:solidFill>
                <a:latin typeface="Cambria"/>
                <a:ea typeface="Cambria"/>
                <a:cs typeface="Cambria"/>
                <a:sym typeface="Cambria"/>
              </a:rPr>
              <a:t>       - досрочно уволенные с военной службы в запас в связи с невыполнением военнослужащим условий контракта;</a:t>
            </a:r>
            <a:endParaRPr/>
          </a:p>
          <a:p>
            <a:pPr indent="-292100" lvl="0" marL="2921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20"/>
              <a:buFont typeface="Noto Sans Symbols"/>
              <a:buNone/>
            </a:pPr>
            <a:r>
              <a:rPr b="0" i="0" lang="en-US" sz="1600" u="none">
                <a:solidFill>
                  <a:schemeClr val="lt1"/>
                </a:solidFill>
                <a:latin typeface="Cambria"/>
                <a:ea typeface="Cambria"/>
                <a:cs typeface="Cambria"/>
                <a:sym typeface="Cambria"/>
              </a:rPr>
              <a:t>       - а также в отношении которых:</a:t>
            </a:r>
            <a:endParaRPr/>
          </a:p>
          <a:p>
            <a:pPr indent="-292100" lvl="0" marL="2921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20"/>
              <a:buFont typeface="Noto Sans Symbols"/>
              <a:buNone/>
            </a:pPr>
            <a:r>
              <a:rPr b="0" i="0" lang="en-US" sz="1600" u="none">
                <a:solidFill>
                  <a:schemeClr val="lt1"/>
                </a:solidFill>
                <a:latin typeface="Cambria"/>
                <a:ea typeface="Cambria"/>
                <a:cs typeface="Cambria"/>
                <a:sym typeface="Cambria"/>
              </a:rPr>
              <a:t>       · вынесен обвинительный приговор и назначено наказание;</a:t>
            </a:r>
            <a:endParaRPr/>
          </a:p>
          <a:p>
            <a:pPr indent="-292100" lvl="0" marL="2921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20"/>
              <a:buFont typeface="Noto Sans Symbols"/>
              <a:buNone/>
            </a:pPr>
            <a:r>
              <a:rPr b="0" i="0" lang="en-US" sz="1600" u="none">
                <a:solidFill>
                  <a:schemeClr val="lt1"/>
                </a:solidFill>
                <a:latin typeface="Cambria"/>
                <a:ea typeface="Cambria"/>
                <a:cs typeface="Cambria"/>
                <a:sym typeface="Cambria"/>
              </a:rPr>
              <a:t>       · ведется дознание или предварительное следствие;</a:t>
            </a:r>
            <a:endParaRPr/>
          </a:p>
          <a:p>
            <a:pPr indent="-292100" lvl="0" marL="2921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20"/>
              <a:buFont typeface="Noto Sans Symbols"/>
              <a:buNone/>
            </a:pPr>
            <a:r>
              <a:rPr b="0" i="0" lang="en-US" sz="1600" u="none">
                <a:solidFill>
                  <a:schemeClr val="lt1"/>
                </a:solidFill>
                <a:latin typeface="Cambria"/>
                <a:ea typeface="Cambria"/>
                <a:cs typeface="Cambria"/>
                <a:sym typeface="Cambria"/>
              </a:rPr>
              <a:t>       · уголовное дело передано в суд.</a:t>
            </a:r>
            <a:endParaRPr/>
          </a:p>
        </p:txBody>
      </p:sp>
      <p:sp>
        <p:nvSpPr>
          <p:cNvPr id="252" name="Google Shape;252;p33"/>
          <p:cNvSpPr txBox="1"/>
          <p:nvPr/>
        </p:nvSpPr>
        <p:spPr>
          <a:xfrm>
            <a:off x="395287" y="260350"/>
            <a:ext cx="8497887" cy="9239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Verdana"/>
              <a:buNone/>
            </a:pPr>
            <a:r>
              <a:rPr b="0" i="0" lang="en-US" sz="1800" u="non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rPr>
              <a:t>Порядок приема в военные учебные заведения </a:t>
            </a:r>
            <a:endParaRPr/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Verdana"/>
              <a:buNone/>
            </a:pPr>
            <a:r>
              <a:rPr b="0" i="0" lang="en-US" sz="1800" u="non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rPr>
              <a:t>Министерства обороны Российской Федерации, обучающие по программам среднего профессионального образования</a:t>
            </a:r>
            <a:endParaRPr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56" name="Shape 2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7" name="Google Shape;257;p34"/>
          <p:cNvSpPr txBox="1"/>
          <p:nvPr>
            <p:ph idx="1" type="body"/>
          </p:nvPr>
        </p:nvSpPr>
        <p:spPr>
          <a:xfrm>
            <a:off x="304800" y="1554162"/>
            <a:ext cx="4267200" cy="45259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292100" lvl="0" marL="2921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20"/>
              <a:buFont typeface="Noto Sans Symbols"/>
              <a:buChar char="⦿"/>
            </a:pPr>
            <a:r>
              <a:rPr b="1" i="0" lang="en-US" sz="1600" u="none">
                <a:solidFill>
                  <a:schemeClr val="lt1"/>
                </a:solidFill>
                <a:latin typeface="Cambria"/>
                <a:ea typeface="Cambria"/>
                <a:cs typeface="Cambria"/>
                <a:sym typeface="Cambria"/>
              </a:rPr>
              <a:t>           Вне конкурса на основании результатов профессионального отбора, при получении положительных оценок по общеобразовательным предметам, принимаются:</a:t>
            </a:r>
            <a:endParaRPr/>
          </a:p>
          <a:p>
            <a:pPr indent="-292100" lvl="0" marL="2921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20"/>
              <a:buFont typeface="Noto Sans Symbols"/>
              <a:buChar char="⦿"/>
            </a:pPr>
            <a:r>
              <a:rPr b="0" i="0" lang="en-US" sz="1600" u="none">
                <a:solidFill>
                  <a:schemeClr val="lt1"/>
                </a:solidFill>
                <a:latin typeface="Cambria"/>
                <a:ea typeface="Cambria"/>
                <a:cs typeface="Cambria"/>
                <a:sym typeface="Cambria"/>
              </a:rPr>
              <a:t>- лица из числа сирот или оставшихся без попечения родителей;</a:t>
            </a:r>
            <a:endParaRPr/>
          </a:p>
          <a:p>
            <a:pPr indent="-292100" lvl="0" marL="2921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20"/>
              <a:buFont typeface="Noto Sans Symbols"/>
              <a:buChar char="⦿"/>
            </a:pPr>
            <a:r>
              <a:rPr b="0" i="0" lang="en-US" sz="1600" u="none">
                <a:solidFill>
                  <a:schemeClr val="lt1"/>
                </a:solidFill>
                <a:latin typeface="Cambria"/>
                <a:ea typeface="Cambria"/>
                <a:cs typeface="Cambria"/>
                <a:sym typeface="Cambria"/>
              </a:rPr>
              <a:t>- граждане, уволенные с военной службы и поступающие в ВУЗы по рекомендации командиров воинских частей;</a:t>
            </a:r>
            <a:endParaRPr/>
          </a:p>
          <a:p>
            <a:pPr indent="-292100" lvl="0" marL="2921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20"/>
              <a:buFont typeface="Noto Sans Symbols"/>
              <a:buChar char="⦿"/>
            </a:pPr>
            <a:r>
              <a:rPr b="0" i="0" lang="en-US" sz="1600" u="none">
                <a:solidFill>
                  <a:schemeClr val="lt1"/>
                </a:solidFill>
                <a:latin typeface="Cambria"/>
                <a:ea typeface="Cambria"/>
                <a:cs typeface="Cambria"/>
                <a:sym typeface="Cambria"/>
              </a:rPr>
              <a:t>- граждане, проходившие в течение не менее трех лет военную службу по контракту в ВС РФ, других войсках, воинских формированиях и органах на воинских должностях, подлежащих замещению солдатами, матросами, сержантами и уволенных с военной службы;</a:t>
            </a:r>
            <a:endParaRPr/>
          </a:p>
        </p:txBody>
      </p:sp>
      <p:sp>
        <p:nvSpPr>
          <p:cNvPr id="258" name="Google Shape;258;p34"/>
          <p:cNvSpPr txBox="1"/>
          <p:nvPr/>
        </p:nvSpPr>
        <p:spPr>
          <a:xfrm>
            <a:off x="395287" y="333375"/>
            <a:ext cx="8424862" cy="9159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Verdana"/>
              <a:buNone/>
            </a:pPr>
            <a:r>
              <a:rPr b="0" i="0" lang="en-US" sz="1800" u="non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rPr>
              <a:t>Порядок приема в военные учебные заведения </a:t>
            </a:r>
            <a:endParaRPr/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Verdana"/>
              <a:buNone/>
            </a:pPr>
            <a:r>
              <a:rPr b="0" i="0" lang="en-US" sz="1800" u="non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rPr>
              <a:t>Министерства обороны Российской Федерации, обучающие по программам среднего профессионального образования</a:t>
            </a:r>
            <a:endParaRPr/>
          </a:p>
        </p:txBody>
      </p:sp>
      <p:pic>
        <p:nvPicPr>
          <p:cNvPr descr="https://v1.std3.ru/48/ad/1396713942-48ada3c0bddb178527239e67dcfa94ea.jpg" id="259" name="Google Shape;259;p3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356100" y="2060575"/>
            <a:ext cx="4448175" cy="36004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63" name="Shape 2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4" name="Google Shape;264;p35"/>
          <p:cNvSpPr txBox="1"/>
          <p:nvPr>
            <p:ph idx="1" type="body"/>
          </p:nvPr>
        </p:nvSpPr>
        <p:spPr>
          <a:xfrm>
            <a:off x="4643437" y="1557337"/>
            <a:ext cx="4321175" cy="482441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292100" lvl="0" marL="2921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20"/>
              <a:buFont typeface="Noto Sans Symbols"/>
              <a:buChar char="⦿"/>
            </a:pPr>
            <a:r>
              <a:rPr b="0" i="0" lang="en-US" sz="1600" u="none">
                <a:solidFill>
                  <a:schemeClr val="lt1"/>
                </a:solidFill>
                <a:latin typeface="Cambria"/>
                <a:ea typeface="Cambria"/>
                <a:cs typeface="Cambria"/>
                <a:sym typeface="Cambria"/>
              </a:rPr>
              <a:t>- участники боевых действий;</a:t>
            </a:r>
            <a:endParaRPr/>
          </a:p>
          <a:p>
            <a:pPr indent="-292100" lvl="0" marL="2921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20"/>
              <a:buFont typeface="Noto Sans Symbols"/>
              <a:buChar char="⦿"/>
            </a:pPr>
            <a:r>
              <a:rPr b="0" i="0" lang="en-US" sz="1600" u="none">
                <a:solidFill>
                  <a:schemeClr val="lt1"/>
                </a:solidFill>
                <a:latin typeface="Cambria"/>
                <a:ea typeface="Cambria"/>
                <a:cs typeface="Cambria"/>
                <a:sym typeface="Cambria"/>
              </a:rPr>
              <a:t>- граждане, которые в соответствии с Законом РСФСР от 15 мая 1991 года № 1244-1 «О социальной защите граждан, подвергшихся воздействию радиации вследствие катастрофы на Чернобыльской АЭС» имеют право внеконкурсного поступления в образовательные учреждения высшего профессионального образования;</a:t>
            </a:r>
            <a:endParaRPr/>
          </a:p>
          <a:p>
            <a:pPr indent="-292100" lvl="0" marL="2921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20"/>
              <a:buFont typeface="Noto Sans Symbols"/>
              <a:buChar char="⦿"/>
            </a:pPr>
            <a:r>
              <a:rPr b="0" i="0" lang="en-US" sz="1600" u="none">
                <a:solidFill>
                  <a:schemeClr val="lt1"/>
                </a:solidFill>
                <a:latin typeface="Cambria"/>
                <a:ea typeface="Cambria"/>
                <a:cs typeface="Cambria"/>
                <a:sym typeface="Cambria"/>
              </a:rPr>
              <a:t>- другие граждане, которые в соответствии с законодательством РФ имеют право внеконкурсного поступления в образовательные учреждения высшего профессионального образования.</a:t>
            </a:r>
            <a:endParaRPr/>
          </a:p>
          <a:p>
            <a:pPr indent="-220980" lvl="0" marL="292100" marR="0" rtl="0" algn="l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20"/>
              <a:buFont typeface="Noto Sans Symbols"/>
              <a:buNone/>
            </a:pPr>
            <a:r>
              <a:t/>
            </a:r>
            <a:endParaRPr b="0" i="0" sz="1600" u="none">
              <a:solidFill>
                <a:schemeClr val="lt1"/>
              </a:solidFill>
              <a:latin typeface="Cambria"/>
              <a:ea typeface="Cambria"/>
              <a:cs typeface="Cambria"/>
              <a:sym typeface="Cambria"/>
            </a:endParaRPr>
          </a:p>
        </p:txBody>
      </p:sp>
      <p:sp>
        <p:nvSpPr>
          <p:cNvPr id="265" name="Google Shape;265;p35"/>
          <p:cNvSpPr txBox="1"/>
          <p:nvPr/>
        </p:nvSpPr>
        <p:spPr>
          <a:xfrm>
            <a:off x="395287" y="333375"/>
            <a:ext cx="8424862" cy="9159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Verdana"/>
              <a:buNone/>
            </a:pPr>
            <a:r>
              <a:rPr b="0" i="0" lang="en-US" sz="1800" u="non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rPr>
              <a:t>Порядок приема в военные учебные заведения </a:t>
            </a:r>
            <a:endParaRPr/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Verdana"/>
              <a:buNone/>
            </a:pPr>
            <a:r>
              <a:rPr b="0" i="0" lang="en-US" sz="1800" u="non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rPr>
              <a:t>Министерства обороны Российской Федерации, обучающие по программам среднего профессионального образования</a:t>
            </a:r>
            <a:endParaRPr/>
          </a:p>
        </p:txBody>
      </p:sp>
      <p:pic>
        <p:nvPicPr>
          <p:cNvPr descr="http://cpp.oficery.ru/sites/default/files/news/2013/09/img_5646s.jpg" id="266" name="Google Shape;266;p3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50825" y="1700212"/>
            <a:ext cx="4465637" cy="396081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70" name="Shape 2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1" name="Google Shape;271;p36"/>
          <p:cNvSpPr txBox="1"/>
          <p:nvPr>
            <p:ph idx="4294967295" type="title"/>
          </p:nvPr>
        </p:nvSpPr>
        <p:spPr>
          <a:xfrm>
            <a:off x="457200" y="253536"/>
            <a:ext cx="8229600" cy="943216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54864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7E9C9"/>
              </a:buClr>
              <a:buSzPts val="2200"/>
              <a:buFont typeface="Arial"/>
              <a:buNone/>
            </a:pPr>
            <a:r>
              <a:rPr b="1" i="0" lang="en-US" sz="2200" u="none" cap="none" strike="noStrike">
                <a:solidFill>
                  <a:srgbClr val="E7E9C9"/>
                </a:solidFill>
                <a:latin typeface="Arial"/>
                <a:ea typeface="Arial"/>
                <a:cs typeface="Arial"/>
                <a:sym typeface="Arial"/>
              </a:rPr>
              <a:t>Порядок приема в образовательные организации Министерства обороны Российской Федерации</a:t>
            </a:r>
            <a:endParaRPr b="0" i="0" sz="2200" u="none" cap="none" strike="noStrike">
              <a:solidFill>
                <a:srgbClr val="E7E9C9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2" name="Google Shape;272;p36"/>
          <p:cNvSpPr txBox="1"/>
          <p:nvPr>
            <p:ph idx="1" type="body"/>
          </p:nvPr>
        </p:nvSpPr>
        <p:spPr>
          <a:xfrm>
            <a:off x="304800" y="1484312"/>
            <a:ext cx="8515350" cy="51847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292100" lvl="0" marL="29210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20"/>
              <a:buFont typeface="Noto Sans Symbols"/>
              <a:buNone/>
            </a:pPr>
            <a:r>
              <a:rPr b="1" i="0" lang="en-US" sz="1600" u="none">
                <a:solidFill>
                  <a:schemeClr val="lt1"/>
                </a:solidFill>
                <a:latin typeface="Cambria"/>
                <a:ea typeface="Cambria"/>
                <a:cs typeface="Cambria"/>
                <a:sym typeface="Cambria"/>
              </a:rPr>
              <a:t>Преимущественным правом при поступлении в ВУЗы пользуются кандидаты, показавшие в ходе вступительных испытаний равные результаты, из числа:</a:t>
            </a:r>
            <a:endParaRPr/>
          </a:p>
          <a:p>
            <a:pPr indent="-292100" lvl="0" marL="2921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20"/>
              <a:buFont typeface="Noto Sans Symbols"/>
              <a:buChar char="⦿"/>
            </a:pPr>
            <a:r>
              <a:rPr b="0" i="0" lang="en-US" sz="1600" u="none">
                <a:solidFill>
                  <a:schemeClr val="lt1"/>
                </a:solidFill>
                <a:latin typeface="Cambria"/>
                <a:ea typeface="Cambria"/>
                <a:cs typeface="Cambria"/>
                <a:sym typeface="Cambria"/>
              </a:rPr>
              <a:t>- граждан, имеющих преимущественное право при поступлении в соответствии с Законом РСФСР от 15 мая 1991 года № 1244-1 «О социальной защите граждан, подвергшихся воздействию радиации вследствие катастрофы на Чернобыльской АЭС»;</a:t>
            </a:r>
            <a:endParaRPr/>
          </a:p>
          <a:p>
            <a:pPr indent="-292100" lvl="0" marL="2921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20"/>
              <a:buFont typeface="Noto Sans Symbols"/>
              <a:buChar char="⦿"/>
            </a:pPr>
            <a:r>
              <a:rPr b="0" i="0" lang="en-US" sz="1600" u="none">
                <a:solidFill>
                  <a:schemeClr val="lt1"/>
                </a:solidFill>
                <a:latin typeface="Cambria"/>
                <a:ea typeface="Cambria"/>
                <a:cs typeface="Cambria"/>
                <a:sym typeface="Cambria"/>
              </a:rPr>
              <a:t>- дети Героев Российской Федерации;</a:t>
            </a:r>
            <a:endParaRPr/>
          </a:p>
          <a:p>
            <a:pPr indent="-292100" lvl="0" marL="2921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20"/>
              <a:buFont typeface="Noto Sans Symbols"/>
              <a:buChar char="⦿"/>
            </a:pPr>
            <a:r>
              <a:rPr b="0" i="0" lang="en-US" sz="1600" u="none">
                <a:solidFill>
                  <a:schemeClr val="lt1"/>
                </a:solidFill>
                <a:latin typeface="Cambria"/>
                <a:ea typeface="Cambria"/>
                <a:cs typeface="Cambria"/>
                <a:sym typeface="Cambria"/>
              </a:rPr>
              <a:t>- граждан, уволенных с военной службы;</a:t>
            </a:r>
            <a:endParaRPr/>
          </a:p>
          <a:p>
            <a:pPr indent="-292100" lvl="0" marL="2921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20"/>
              <a:buFont typeface="Noto Sans Symbols"/>
              <a:buChar char="⦿"/>
            </a:pPr>
            <a:r>
              <a:rPr b="0" i="0" lang="en-US" sz="1600" u="none">
                <a:solidFill>
                  <a:schemeClr val="lt1"/>
                </a:solidFill>
                <a:latin typeface="Cambria"/>
                <a:ea typeface="Cambria"/>
                <a:cs typeface="Cambria"/>
                <a:sym typeface="Cambria"/>
              </a:rPr>
              <a:t>- детей военнослужащих, проходящих военную службу по контракту и имеющих общую продолжительность военной службы 20 лет и более;</a:t>
            </a:r>
            <a:endParaRPr/>
          </a:p>
          <a:p>
            <a:pPr indent="-292100" lvl="0" marL="2921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20"/>
              <a:buFont typeface="Noto Sans Symbols"/>
              <a:buChar char="⦿"/>
            </a:pPr>
            <a:r>
              <a:rPr b="0" i="0" lang="en-US" sz="1600" u="none">
                <a:solidFill>
                  <a:schemeClr val="lt1"/>
                </a:solidFill>
                <a:latin typeface="Cambria"/>
                <a:ea typeface="Cambria"/>
                <a:cs typeface="Cambria"/>
                <a:sym typeface="Cambria"/>
              </a:rPr>
              <a:t>- детей граждан, уволенных с военной службы по достижении ими предельного возраста пребывания на военной службе, состоянию здоровья или в связи с организационно-штатными мероприятиями, общая продолжительность военной службы которых составляет 20 лет и более;</a:t>
            </a:r>
            <a:endParaRPr/>
          </a:p>
          <a:p>
            <a:pPr indent="-292100" lvl="0" marL="2921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20"/>
              <a:buFont typeface="Noto Sans Symbols"/>
              <a:buChar char="⦿"/>
            </a:pPr>
            <a:r>
              <a:rPr b="0" i="0" lang="en-US" sz="1600" u="none">
                <a:solidFill>
                  <a:schemeClr val="lt1"/>
                </a:solidFill>
                <a:latin typeface="Cambria"/>
                <a:ea typeface="Cambria"/>
                <a:cs typeface="Cambria"/>
                <a:sym typeface="Cambria"/>
              </a:rPr>
              <a:t>- детей военнослужащих, погибших при исполнении ими обязанностей военной службы или умерших вследствие увечья (ранения, травмы, контузии), либо заболевания, полученного ими при исполнении обязанностей военной службы;</a:t>
            </a:r>
            <a:endParaRPr/>
          </a:p>
          <a:p>
            <a:pPr indent="-292100" lvl="0" marL="2921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20"/>
              <a:buFont typeface="Noto Sans Symbols"/>
              <a:buChar char="⦿"/>
            </a:pPr>
            <a:r>
              <a:rPr b="0" i="0" lang="en-US" sz="1600" u="none">
                <a:solidFill>
                  <a:schemeClr val="lt1"/>
                </a:solidFill>
                <a:latin typeface="Cambria"/>
                <a:ea typeface="Cambria"/>
                <a:cs typeface="Cambria"/>
                <a:sym typeface="Cambria"/>
              </a:rPr>
              <a:t>- других граждан, которым в соответствии с законодательством РФ предоставлено преимущественное право при поступлении в ВУЗы.</a:t>
            </a:r>
            <a:endParaRPr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76" name="Shape 2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7" name="Google Shape;277;p37"/>
          <p:cNvSpPr txBox="1"/>
          <p:nvPr>
            <p:ph idx="4294967295" type="title"/>
          </p:nvPr>
        </p:nvSpPr>
        <p:spPr>
          <a:xfrm>
            <a:off x="457200" y="253142"/>
            <a:ext cx="8229600" cy="791439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54864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7E9C9"/>
              </a:buClr>
              <a:buSzPts val="2200"/>
              <a:buFont typeface="Arial"/>
              <a:buNone/>
            </a:pPr>
            <a:r>
              <a:rPr b="1" i="0" lang="en-US" sz="2200" u="none" cap="none" strike="noStrike">
                <a:solidFill>
                  <a:srgbClr val="E7E9C9"/>
                </a:solidFill>
                <a:latin typeface="Arial"/>
                <a:ea typeface="Arial"/>
                <a:cs typeface="Arial"/>
                <a:sym typeface="Arial"/>
              </a:rPr>
              <a:t>Прохождение профессионального отбора</a:t>
            </a:r>
            <a:endParaRPr/>
          </a:p>
        </p:txBody>
      </p:sp>
      <p:sp>
        <p:nvSpPr>
          <p:cNvPr id="278" name="Google Shape;278;p37"/>
          <p:cNvSpPr txBox="1"/>
          <p:nvPr>
            <p:ph idx="1" type="body"/>
          </p:nvPr>
        </p:nvSpPr>
        <p:spPr>
          <a:xfrm>
            <a:off x="304800" y="1554162"/>
            <a:ext cx="8443912" cy="45259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292100" lvl="0" marL="2921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050"/>
              <a:buFont typeface="Noto Sans Symbols"/>
              <a:buChar char="⦿"/>
            </a:pPr>
            <a:r>
              <a:rPr b="0" i="0" lang="en-US" sz="1500" u="none">
                <a:solidFill>
                  <a:schemeClr val="lt1"/>
                </a:solidFill>
                <a:latin typeface="Cambria"/>
                <a:ea typeface="Cambria"/>
                <a:cs typeface="Cambria"/>
                <a:sym typeface="Cambria"/>
              </a:rPr>
              <a:t>                  </a:t>
            </a:r>
            <a:r>
              <a:rPr b="1" i="0" lang="en-US" sz="1600" u="none">
                <a:solidFill>
                  <a:schemeClr val="lt1"/>
                </a:solidFill>
                <a:latin typeface="Cambria"/>
                <a:ea typeface="Cambria"/>
                <a:cs typeface="Cambria"/>
                <a:sym typeface="Cambria"/>
              </a:rPr>
              <a:t>Профессиональный отбор кандидатов на обучение по программам среднего профессионального образования проводится в учебных заведениях Министерства обороны Российской Федерации с 1 по 30 июля текущего года:</a:t>
            </a:r>
            <a:endParaRPr/>
          </a:p>
          <a:p>
            <a:pPr indent="-292100" lvl="0" marL="2921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20"/>
              <a:buFont typeface="Noto Sans Symbols"/>
              <a:buNone/>
            </a:pPr>
            <a:r>
              <a:rPr b="0" i="0" lang="en-US" sz="1600" u="none">
                <a:solidFill>
                  <a:schemeClr val="lt1"/>
                </a:solidFill>
                <a:latin typeface="Cambria"/>
                <a:ea typeface="Cambria"/>
                <a:cs typeface="Cambria"/>
                <a:sym typeface="Cambria"/>
              </a:rPr>
              <a:t>       </a:t>
            </a:r>
            <a:endParaRPr/>
          </a:p>
          <a:p>
            <a:pPr indent="-292100" lvl="0" marL="2921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20"/>
              <a:buFont typeface="Noto Sans Symbols"/>
              <a:buNone/>
            </a:pPr>
            <a:r>
              <a:rPr b="0" i="0" lang="en-US" sz="1600" u="none">
                <a:solidFill>
                  <a:schemeClr val="lt1"/>
                </a:solidFill>
                <a:latin typeface="Cambria"/>
                <a:ea typeface="Cambria"/>
                <a:cs typeface="Cambria"/>
                <a:sym typeface="Cambria"/>
              </a:rPr>
              <a:t>       1. Определение годности кандидата к поступлению в ВУЗ по состоянию здоровья</a:t>
            </a:r>
            <a:endParaRPr/>
          </a:p>
          <a:p>
            <a:pPr indent="-292100" lvl="0" marL="2921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20"/>
              <a:buFont typeface="Noto Sans Symbols"/>
              <a:buNone/>
            </a:pPr>
            <a:r>
              <a:rPr b="0" i="0" lang="en-US" sz="1600" u="none">
                <a:solidFill>
                  <a:schemeClr val="lt1"/>
                </a:solidFill>
                <a:latin typeface="Cambria"/>
                <a:ea typeface="Cambria"/>
                <a:cs typeface="Cambria"/>
                <a:sym typeface="Cambria"/>
              </a:rPr>
              <a:t>       2. Вступительные испытания, состоящие из:</a:t>
            </a:r>
            <a:endParaRPr/>
          </a:p>
          <a:p>
            <a:pPr indent="-292100" lvl="0" marL="2921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20"/>
              <a:buFont typeface="Noto Sans Symbols"/>
              <a:buNone/>
            </a:pPr>
            <a:r>
              <a:rPr b="0" i="0" lang="en-US" sz="1600" u="none">
                <a:solidFill>
                  <a:schemeClr val="lt1"/>
                </a:solidFill>
                <a:latin typeface="Cambria"/>
                <a:ea typeface="Cambria"/>
                <a:cs typeface="Cambria"/>
                <a:sym typeface="Cambria"/>
              </a:rPr>
              <a:t>       - определения категории профессиональной пригодности кандидатов на основе их социально-психологического изучения, психологического и психофизиологического обследования в соответствии с Руководством по профессиональному психологическому отбору в ВС РФ (приказ МО РФ № 50 2000 г.);</a:t>
            </a:r>
            <a:endParaRPr/>
          </a:p>
          <a:p>
            <a:pPr indent="-292100" lvl="0" marL="2921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20"/>
              <a:buFont typeface="Noto Sans Symbols"/>
              <a:buNone/>
            </a:pPr>
            <a:r>
              <a:rPr b="0" i="0" lang="en-US" sz="1600" u="none">
                <a:solidFill>
                  <a:schemeClr val="lt1"/>
                </a:solidFill>
                <a:latin typeface="Cambria"/>
                <a:ea typeface="Cambria"/>
                <a:cs typeface="Cambria"/>
                <a:sym typeface="Cambria"/>
              </a:rPr>
              <a:t>      - оценки уровня общеобразовательной подготовки кандидатов по математике, русскому языку (по результатам ЕГЭ – в приемную комиссию необходимо представить подлинник свидетельства о результатах ЕГЭ);</a:t>
            </a:r>
            <a:endParaRPr/>
          </a:p>
          <a:p>
            <a:pPr indent="-292100" lvl="0" marL="2921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20"/>
              <a:buFont typeface="Noto Sans Symbols"/>
              <a:buNone/>
            </a:pPr>
            <a:r>
              <a:rPr b="0" i="0" lang="en-US" sz="1600" u="none">
                <a:solidFill>
                  <a:schemeClr val="lt1"/>
                </a:solidFill>
                <a:latin typeface="Cambria"/>
                <a:ea typeface="Cambria"/>
                <a:cs typeface="Cambria"/>
                <a:sym typeface="Cambria"/>
              </a:rPr>
              <a:t>      - свидетельства о результатах ЕГЭ по русскому и математике являются обязательными. В некоторых ВУЗах требуются результаты ЕГЭ по физике, химии, биологии.</a:t>
            </a:r>
            <a:endParaRPr/>
          </a:p>
          <a:p>
            <a:pPr indent="-292100" lvl="0" marL="2921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20"/>
              <a:buFont typeface="Noto Sans Symbols"/>
              <a:buNone/>
            </a:pPr>
            <a:r>
              <a:rPr b="0" i="0" lang="en-US" sz="1600" u="none">
                <a:solidFill>
                  <a:schemeClr val="lt1"/>
                </a:solidFill>
                <a:latin typeface="Cambria"/>
                <a:ea typeface="Cambria"/>
                <a:cs typeface="Cambria"/>
                <a:sym typeface="Cambria"/>
              </a:rPr>
              <a:t>       - оценки уровня физической подготовленности кандидатов в соответствии с 	Наставлением по физической подготовке ВС РФ (подтягивание на перекладине, бег на 3 км, бег на 100 м, плавание на 100 м – при наличии условий).</a:t>
            </a:r>
            <a:endParaRPr/>
          </a:p>
          <a:p>
            <a:pPr indent="-220980" lvl="0" marL="292100" marR="0" rtl="0" algn="l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20"/>
              <a:buFont typeface="Noto Sans Symbols"/>
              <a:buNone/>
            </a:pPr>
            <a:r>
              <a:t/>
            </a:r>
            <a:endParaRPr b="0" i="0" sz="1600" u="none">
              <a:solidFill>
                <a:schemeClr val="lt1"/>
              </a:solidFill>
              <a:latin typeface="Cambria"/>
              <a:ea typeface="Cambria"/>
              <a:cs typeface="Cambria"/>
              <a:sym typeface="Cambria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82" name="Shape 2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3" name="Google Shape;283;p38"/>
          <p:cNvSpPr txBox="1"/>
          <p:nvPr>
            <p:ph idx="4294967295" type="title"/>
          </p:nvPr>
        </p:nvSpPr>
        <p:spPr>
          <a:xfrm>
            <a:off x="457200" y="254000"/>
            <a:ext cx="8229600" cy="87153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53975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7EACB"/>
              </a:buClr>
              <a:buSzPts val="2200"/>
              <a:buFont typeface="Cambria"/>
              <a:buNone/>
            </a:pPr>
            <a:r>
              <a:rPr b="0" i="0" lang="en-US" sz="2200" u="none" cap="none" strike="noStrike">
                <a:solidFill>
                  <a:srgbClr val="E7EACB"/>
                </a:solidFill>
                <a:latin typeface="Cambria"/>
                <a:ea typeface="Cambria"/>
                <a:cs typeface="Cambria"/>
                <a:sym typeface="Cambria"/>
              </a:rPr>
              <a:t>Заключительная часть</a:t>
            </a:r>
            <a:endParaRPr/>
          </a:p>
        </p:txBody>
      </p:sp>
      <p:sp>
        <p:nvSpPr>
          <p:cNvPr id="284" name="Google Shape;284;p38"/>
          <p:cNvSpPr txBox="1"/>
          <p:nvPr>
            <p:ph idx="1" type="body"/>
          </p:nvPr>
        </p:nvSpPr>
        <p:spPr>
          <a:xfrm>
            <a:off x="457200" y="1646237"/>
            <a:ext cx="8229600" cy="45259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292100" lvl="0" marL="29210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980"/>
              <a:buFont typeface="Noto Sans Symbols"/>
              <a:buNone/>
            </a:pPr>
            <a:r>
              <a:rPr b="0" i="0" lang="en-US" sz="1400" u="none">
                <a:solidFill>
                  <a:schemeClr val="lt1"/>
                </a:solidFill>
                <a:latin typeface="Cambria"/>
                <a:ea typeface="Cambria"/>
                <a:cs typeface="Cambria"/>
                <a:sym typeface="Cambria"/>
              </a:rPr>
              <a:t>                     В </a:t>
            </a:r>
            <a:r>
              <a:rPr b="0" i="0" lang="en-US" sz="1600" u="none">
                <a:solidFill>
                  <a:schemeClr val="lt1"/>
                </a:solidFill>
                <a:latin typeface="Cambria"/>
                <a:ea typeface="Cambria"/>
                <a:cs typeface="Cambria"/>
                <a:sym typeface="Cambria"/>
              </a:rPr>
              <a:t>Минобороны России разработан единый информационный справочник (показ справочника) для поступающих в высшие военно-учебные заведения и учебные военные центры «Есть такая профессия – Родину защищать». </a:t>
            </a:r>
            <a:endParaRPr/>
          </a:p>
          <a:p>
            <a:pPr indent="-292100" lvl="0" marL="29210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20"/>
              <a:buFont typeface="Noto Sans Symbols"/>
              <a:buNone/>
            </a:pPr>
            <a:r>
              <a:rPr b="0" i="0" lang="en-US" sz="1600" u="none">
                <a:solidFill>
                  <a:schemeClr val="lt1"/>
                </a:solidFill>
                <a:latin typeface="Cambria"/>
                <a:ea typeface="Cambria"/>
                <a:cs typeface="Cambria"/>
                <a:sym typeface="Cambria"/>
              </a:rPr>
              <a:t>                   В брошюре в доступной форме представлены особенности и преимущества выбора профессии офицера, а также систематизирована информация обо всех высших военно-учебных заведениях и учебных военных центрах, правилах приема и особенностях обучения, а также гражданских специальностях подготовки.</a:t>
            </a:r>
            <a:endParaRPr/>
          </a:p>
          <a:p>
            <a:pPr indent="-292100" lvl="0" marL="29210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20"/>
              <a:buFont typeface="Noto Sans Symbols"/>
              <a:buNone/>
            </a:pPr>
            <a:r>
              <a:rPr b="0" i="0" lang="en-US" sz="1600" u="none">
                <a:solidFill>
                  <a:schemeClr val="lt1"/>
                </a:solidFill>
                <a:latin typeface="Cambria"/>
                <a:ea typeface="Cambria"/>
                <a:cs typeface="Cambria"/>
                <a:sym typeface="Cambria"/>
              </a:rPr>
              <a:t>               Указанный информационный сборник размещен на официальном сайте Минобороны в сети «Интернет». – </a:t>
            </a:r>
            <a:r>
              <a:rPr b="0" i="0" lang="en-US" sz="2200" u="non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rPr>
              <a:t>HYPERLINK "http://www.mil.ru" </a:t>
            </a:r>
            <a:endParaRPr/>
          </a:p>
          <a:p>
            <a:pPr indent="-292100" lvl="0" marL="29210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540"/>
              <a:buFont typeface="Noto Sans Symbols"/>
              <a:buNone/>
            </a:pPr>
            <a:r>
              <a:t/>
            </a:r>
            <a:endParaRPr b="0" i="0" sz="2200" u="none">
              <a:solidFill>
                <a:schemeClr val="lt1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indent="-292100" lvl="0" marL="29210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20"/>
              <a:buFont typeface="Noto Sans Symbols"/>
              <a:buNone/>
            </a:pPr>
            <a:r>
              <a:rPr b="0" i="0" lang="en-US" sz="1600" u="none">
                <a:solidFill>
                  <a:schemeClr val="lt1"/>
                </a:solidFill>
                <a:latin typeface="Cambria"/>
                <a:ea typeface="Cambria"/>
                <a:cs typeface="Cambria"/>
                <a:sym typeface="Cambria"/>
              </a:rPr>
              <a:t>	        </a:t>
            </a:r>
            <a:r>
              <a:rPr b="1" i="0" lang="en-US" sz="1600" u="none">
                <a:solidFill>
                  <a:schemeClr val="lt1"/>
                </a:solidFill>
                <a:latin typeface="Cambria"/>
                <a:ea typeface="Cambria"/>
                <a:cs typeface="Cambria"/>
                <a:sym typeface="Cambria"/>
              </a:rPr>
              <a:t>Подробную информацию о перечне вузов Минобороны России, о порядке приема в них,  можно получить в отделе военного комиссариата по месту жительства, а также непосредственно на официальном сайте вуза.</a:t>
            </a:r>
            <a:endParaRPr/>
          </a:p>
          <a:p>
            <a:pPr indent="-220980" lvl="0" marL="2921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20"/>
              <a:buFont typeface="Noto Sans Symbols"/>
              <a:buNone/>
            </a:pPr>
            <a:r>
              <a:t/>
            </a:r>
            <a:endParaRPr b="1" i="0" sz="1600" u="none">
              <a:solidFill>
                <a:schemeClr val="lt1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indent="-220980" lvl="0" marL="2921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20"/>
              <a:buFont typeface="Noto Sans Symbols"/>
              <a:buNone/>
            </a:pPr>
            <a:r>
              <a:t/>
            </a:r>
            <a:endParaRPr b="0" i="0" sz="1600" u="none">
              <a:solidFill>
                <a:schemeClr val="lt1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indent="-292100" lvl="0" marL="29210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960"/>
              <a:buFont typeface="Noto Sans Symbols"/>
              <a:buNone/>
            </a:pPr>
            <a:r>
              <a:rPr b="1" i="0" lang="en-US" sz="2800" u="none">
                <a:solidFill>
                  <a:schemeClr val="lt1"/>
                </a:solidFill>
                <a:latin typeface="Cambria"/>
                <a:ea typeface="Cambria"/>
                <a:cs typeface="Cambria"/>
                <a:sym typeface="Cambria"/>
              </a:rPr>
              <a:t>Спасибо за внимание! </a:t>
            </a:r>
            <a:endParaRPr/>
          </a:p>
          <a:p>
            <a:pPr indent="-292100" lvl="0" marL="29210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960"/>
              <a:buFont typeface="Noto Sans Symbols"/>
              <a:buNone/>
            </a:pPr>
            <a:r>
              <a:rPr b="1" i="0" lang="en-US" sz="2800" u="none">
                <a:solidFill>
                  <a:schemeClr val="lt1"/>
                </a:solidFill>
                <a:latin typeface="Cambria"/>
                <a:ea typeface="Cambria"/>
                <a:cs typeface="Cambria"/>
                <a:sym typeface="Cambria"/>
              </a:rPr>
              <a:t>Готовы ответить на Ваши вопросы.</a:t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13_Литейная">
  <a:themeElements>
    <a:clrScheme name="Литейная">
      <a:dk1>
        <a:srgbClr val="000000"/>
      </a:dk1>
      <a:lt1>
        <a:srgbClr val="FFFFFF"/>
      </a:lt1>
      <a:dk2>
        <a:srgbClr val="676A55"/>
      </a:dk2>
      <a:lt2>
        <a:srgbClr val="EAEBDE"/>
      </a:lt2>
      <a:accent1>
        <a:srgbClr val="72A376"/>
      </a:accent1>
      <a:accent2>
        <a:srgbClr val="B0CCB0"/>
      </a:accent2>
      <a:accent3>
        <a:srgbClr val="A8CDD7"/>
      </a:accent3>
      <a:accent4>
        <a:srgbClr val="C0BEAF"/>
      </a:accent4>
      <a:accent5>
        <a:srgbClr val="CEC597"/>
      </a:accent5>
      <a:accent6>
        <a:srgbClr val="E8B7B7"/>
      </a:accent6>
      <a:hlink>
        <a:srgbClr val="DB5353"/>
      </a:hlink>
      <a:folHlink>
        <a:srgbClr val="903638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11_Литейная">
  <a:themeElements>
    <a:clrScheme name="Литейная">
      <a:dk1>
        <a:srgbClr val="000000"/>
      </a:dk1>
      <a:lt1>
        <a:srgbClr val="FFFFFF"/>
      </a:lt1>
      <a:dk2>
        <a:srgbClr val="676A55"/>
      </a:dk2>
      <a:lt2>
        <a:srgbClr val="EAEBDE"/>
      </a:lt2>
      <a:accent1>
        <a:srgbClr val="72A376"/>
      </a:accent1>
      <a:accent2>
        <a:srgbClr val="B0CCB0"/>
      </a:accent2>
      <a:accent3>
        <a:srgbClr val="A8CDD7"/>
      </a:accent3>
      <a:accent4>
        <a:srgbClr val="C0BEAF"/>
      </a:accent4>
      <a:accent5>
        <a:srgbClr val="CEC597"/>
      </a:accent5>
      <a:accent6>
        <a:srgbClr val="E8B7B7"/>
      </a:accent6>
      <a:hlink>
        <a:srgbClr val="DB5353"/>
      </a:hlink>
      <a:folHlink>
        <a:srgbClr val="903638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10_Литейная">
  <a:themeElements>
    <a:clrScheme name="Литейная">
      <a:dk1>
        <a:srgbClr val="000000"/>
      </a:dk1>
      <a:lt1>
        <a:srgbClr val="FFFFFF"/>
      </a:lt1>
      <a:dk2>
        <a:srgbClr val="676A55"/>
      </a:dk2>
      <a:lt2>
        <a:srgbClr val="EAEBDE"/>
      </a:lt2>
      <a:accent1>
        <a:srgbClr val="72A376"/>
      </a:accent1>
      <a:accent2>
        <a:srgbClr val="B0CCB0"/>
      </a:accent2>
      <a:accent3>
        <a:srgbClr val="A8CDD7"/>
      </a:accent3>
      <a:accent4>
        <a:srgbClr val="C0BEAF"/>
      </a:accent4>
      <a:accent5>
        <a:srgbClr val="CEC597"/>
      </a:accent5>
      <a:accent6>
        <a:srgbClr val="E8B7B7"/>
      </a:accent6>
      <a:hlink>
        <a:srgbClr val="DB5353"/>
      </a:hlink>
      <a:folHlink>
        <a:srgbClr val="903638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4.xml><?xml version="1.0" encoding="utf-8"?>
<a:theme xmlns:a="http://schemas.openxmlformats.org/drawingml/2006/main" xmlns:r="http://schemas.openxmlformats.org/officeDocument/2006/relationships" name="14_Литейная">
  <a:themeElements>
    <a:clrScheme name="Литейная">
      <a:dk1>
        <a:srgbClr val="000000"/>
      </a:dk1>
      <a:lt1>
        <a:srgbClr val="FFFFFF"/>
      </a:lt1>
      <a:dk2>
        <a:srgbClr val="676A55"/>
      </a:dk2>
      <a:lt2>
        <a:srgbClr val="EAEBDE"/>
      </a:lt2>
      <a:accent1>
        <a:srgbClr val="72A376"/>
      </a:accent1>
      <a:accent2>
        <a:srgbClr val="B0CCB0"/>
      </a:accent2>
      <a:accent3>
        <a:srgbClr val="A8CDD7"/>
      </a:accent3>
      <a:accent4>
        <a:srgbClr val="C0BEAF"/>
      </a:accent4>
      <a:accent5>
        <a:srgbClr val="CEC597"/>
      </a:accent5>
      <a:accent6>
        <a:srgbClr val="E8B7B7"/>
      </a:accent6>
      <a:hlink>
        <a:srgbClr val="DB5353"/>
      </a:hlink>
      <a:folHlink>
        <a:srgbClr val="903638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5.xml><?xml version="1.0" encoding="utf-8"?>
<a:theme xmlns:a="http://schemas.openxmlformats.org/drawingml/2006/main" xmlns:r="http://schemas.openxmlformats.org/officeDocument/2006/relationships" name="15_Литейная">
  <a:themeElements>
    <a:clrScheme name="Литейная">
      <a:dk1>
        <a:srgbClr val="000000"/>
      </a:dk1>
      <a:lt1>
        <a:srgbClr val="FFFFFF"/>
      </a:lt1>
      <a:dk2>
        <a:srgbClr val="676A55"/>
      </a:dk2>
      <a:lt2>
        <a:srgbClr val="EAEBDE"/>
      </a:lt2>
      <a:accent1>
        <a:srgbClr val="72A376"/>
      </a:accent1>
      <a:accent2>
        <a:srgbClr val="B0CCB0"/>
      </a:accent2>
      <a:accent3>
        <a:srgbClr val="A8CDD7"/>
      </a:accent3>
      <a:accent4>
        <a:srgbClr val="C0BEAF"/>
      </a:accent4>
      <a:accent5>
        <a:srgbClr val="CEC597"/>
      </a:accent5>
      <a:accent6>
        <a:srgbClr val="E8B7B7"/>
      </a:accent6>
      <a:hlink>
        <a:srgbClr val="DB5353"/>
      </a:hlink>
      <a:folHlink>
        <a:srgbClr val="903638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6.xml><?xml version="1.0" encoding="utf-8"?>
<a:theme xmlns:a="http://schemas.openxmlformats.org/drawingml/2006/main" xmlns:r="http://schemas.openxmlformats.org/officeDocument/2006/relationships" name="9_Литейная">
  <a:themeElements>
    <a:clrScheme name="Литейная">
      <a:dk1>
        <a:srgbClr val="000000"/>
      </a:dk1>
      <a:lt1>
        <a:srgbClr val="FFFFFF"/>
      </a:lt1>
      <a:dk2>
        <a:srgbClr val="676A55"/>
      </a:dk2>
      <a:lt2>
        <a:srgbClr val="EAEBDE"/>
      </a:lt2>
      <a:accent1>
        <a:srgbClr val="72A376"/>
      </a:accent1>
      <a:accent2>
        <a:srgbClr val="B0CCB0"/>
      </a:accent2>
      <a:accent3>
        <a:srgbClr val="A8CDD7"/>
      </a:accent3>
      <a:accent4>
        <a:srgbClr val="C0BEAF"/>
      </a:accent4>
      <a:accent5>
        <a:srgbClr val="CEC597"/>
      </a:accent5>
      <a:accent6>
        <a:srgbClr val="E8B7B7"/>
      </a:accent6>
      <a:hlink>
        <a:srgbClr val="DB5353"/>
      </a:hlink>
      <a:folHlink>
        <a:srgbClr val="903638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7.xml><?xml version="1.0" encoding="utf-8"?>
<a:theme xmlns:a="http://schemas.openxmlformats.org/drawingml/2006/main" xmlns:r="http://schemas.openxmlformats.org/officeDocument/2006/relationships" name="16_Литейная">
  <a:themeElements>
    <a:clrScheme name="Литейная">
      <a:dk1>
        <a:srgbClr val="000000"/>
      </a:dk1>
      <a:lt1>
        <a:srgbClr val="FFFFFF"/>
      </a:lt1>
      <a:dk2>
        <a:srgbClr val="676A55"/>
      </a:dk2>
      <a:lt2>
        <a:srgbClr val="EAEBDE"/>
      </a:lt2>
      <a:accent1>
        <a:srgbClr val="72A376"/>
      </a:accent1>
      <a:accent2>
        <a:srgbClr val="B0CCB0"/>
      </a:accent2>
      <a:accent3>
        <a:srgbClr val="A8CDD7"/>
      </a:accent3>
      <a:accent4>
        <a:srgbClr val="C0BEAF"/>
      </a:accent4>
      <a:accent5>
        <a:srgbClr val="CEC597"/>
      </a:accent5>
      <a:accent6>
        <a:srgbClr val="E8B7B7"/>
      </a:accent6>
      <a:hlink>
        <a:srgbClr val="DB5353"/>
      </a:hlink>
      <a:folHlink>
        <a:srgbClr val="903638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8.xml><?xml version="1.0" encoding="utf-8"?>
<a:theme xmlns:a="http://schemas.openxmlformats.org/drawingml/2006/main" xmlns:r="http://schemas.openxmlformats.org/officeDocument/2006/relationships" name="12_Литейная">
  <a:themeElements>
    <a:clrScheme name="Литейная">
      <a:dk1>
        <a:srgbClr val="000000"/>
      </a:dk1>
      <a:lt1>
        <a:srgbClr val="FFFFFF"/>
      </a:lt1>
      <a:dk2>
        <a:srgbClr val="676A55"/>
      </a:dk2>
      <a:lt2>
        <a:srgbClr val="EAEBDE"/>
      </a:lt2>
      <a:accent1>
        <a:srgbClr val="72A376"/>
      </a:accent1>
      <a:accent2>
        <a:srgbClr val="B0CCB0"/>
      </a:accent2>
      <a:accent3>
        <a:srgbClr val="A8CDD7"/>
      </a:accent3>
      <a:accent4>
        <a:srgbClr val="C0BEAF"/>
      </a:accent4>
      <a:accent5>
        <a:srgbClr val="CEC597"/>
      </a:accent5>
      <a:accent6>
        <a:srgbClr val="E8B7B7"/>
      </a:accent6>
      <a:hlink>
        <a:srgbClr val="DB5353"/>
      </a:hlink>
      <a:folHlink>
        <a:srgbClr val="903638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9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