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63" r:id="rId7"/>
    <p:sldId id="262" r:id="rId8"/>
    <p:sldId id="265" r:id="rId9"/>
    <p:sldId id="264" r:id="rId10"/>
    <p:sldId id="266" r:id="rId11"/>
    <p:sldId id="267" r:id="rId12"/>
    <p:sldId id="268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70633"/>
            <a:ext cx="855736" cy="1236613"/>
          </a:xfrm>
          <a:prstGeom prst="rect">
            <a:avLst/>
          </a:prstGeom>
        </p:spPr>
      </p:pic>
      <p:sp>
        <p:nvSpPr>
          <p:cNvPr id="8" name="Блок-схема: сохраненные данные 7"/>
          <p:cNvSpPr/>
          <p:nvPr/>
        </p:nvSpPr>
        <p:spPr>
          <a:xfrm rot="10800000">
            <a:off x="1187624" y="1772816"/>
            <a:ext cx="7488832" cy="2232248"/>
          </a:xfrm>
          <a:prstGeom prst="flowChartOnlineStorag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633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86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93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27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3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1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83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8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21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9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36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44D06-CE79-4695-A797-6968EB71291E}" type="datetimeFigureOut">
              <a:rPr lang="ru-RU" smtClean="0"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804C-E933-43C9-89DE-5114991B44C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30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7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1.jpg"/><Relationship Id="rId18" Type="http://schemas.openxmlformats.org/officeDocument/2006/relationships/slide" Target="slide11.xml"/><Relationship Id="rId3" Type="http://schemas.openxmlformats.org/officeDocument/2006/relationships/image" Target="../media/image6.jpg"/><Relationship Id="rId7" Type="http://schemas.openxmlformats.org/officeDocument/2006/relationships/image" Target="../media/image8.jpg"/><Relationship Id="rId12" Type="http://schemas.openxmlformats.org/officeDocument/2006/relationships/slide" Target="slide8.xml"/><Relationship Id="rId17" Type="http://schemas.openxmlformats.org/officeDocument/2006/relationships/image" Target="../media/image13.jpg"/><Relationship Id="rId2" Type="http://schemas.openxmlformats.org/officeDocument/2006/relationships/slide" Target="slide12.xml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10.jpg"/><Relationship Id="rId5" Type="http://schemas.openxmlformats.org/officeDocument/2006/relationships/image" Target="../media/image7.jpg"/><Relationship Id="rId15" Type="http://schemas.openxmlformats.org/officeDocument/2006/relationships/image" Target="../media/image12.jpg"/><Relationship Id="rId10" Type="http://schemas.openxmlformats.org/officeDocument/2006/relationships/slide" Target="slide7.xml"/><Relationship Id="rId19" Type="http://schemas.openxmlformats.org/officeDocument/2006/relationships/image" Target="../media/image14.jpg"/><Relationship Id="rId4" Type="http://schemas.openxmlformats.org/officeDocument/2006/relationships/slide" Target="slide4.xml"/><Relationship Id="rId9" Type="http://schemas.openxmlformats.org/officeDocument/2006/relationships/image" Target="../media/image9.jpg"/><Relationship Id="rId14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1.jpg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image" Target="../media/image8.jpg"/><Relationship Id="rId12" Type="http://schemas.openxmlformats.org/officeDocument/2006/relationships/slide" Target="slide8.xml"/><Relationship Id="rId17" Type="http://schemas.openxmlformats.org/officeDocument/2006/relationships/image" Target="../media/image13.jpg"/><Relationship Id="rId2" Type="http://schemas.openxmlformats.org/officeDocument/2006/relationships/image" Target="../media/image7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10.jpg"/><Relationship Id="rId5" Type="http://schemas.openxmlformats.org/officeDocument/2006/relationships/slide" Target="slide4.xml"/><Relationship Id="rId15" Type="http://schemas.openxmlformats.org/officeDocument/2006/relationships/image" Target="../media/image12.jpg"/><Relationship Id="rId10" Type="http://schemas.openxmlformats.org/officeDocument/2006/relationships/slide" Target="slide7.xml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image" Target="../media/image9.jpg"/><Relationship Id="rId1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8.xml"/><Relationship Id="rId18" Type="http://schemas.openxmlformats.org/officeDocument/2006/relationships/image" Target="../media/image13.jpg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image" Target="../media/image10.jpg"/><Relationship Id="rId17" Type="http://schemas.openxmlformats.org/officeDocument/2006/relationships/slide" Target="slide10.xml"/><Relationship Id="rId2" Type="http://schemas.openxmlformats.org/officeDocument/2006/relationships/image" Target="../media/image15.jpeg"/><Relationship Id="rId16" Type="http://schemas.openxmlformats.org/officeDocument/2006/relationships/image" Target="../media/image12.jpg"/><Relationship Id="rId20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9.jpg"/><Relationship Id="rId19" Type="http://schemas.openxmlformats.org/officeDocument/2006/relationships/slide" Target="slide11.xml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1.jpg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slide" Target="slide8.xml"/><Relationship Id="rId17" Type="http://schemas.openxmlformats.org/officeDocument/2006/relationships/image" Target="../media/image13.jpg"/><Relationship Id="rId2" Type="http://schemas.openxmlformats.org/officeDocument/2006/relationships/image" Target="../media/image9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image" Target="../media/image10.jpg"/><Relationship Id="rId5" Type="http://schemas.openxmlformats.org/officeDocument/2006/relationships/slide" Target="slide4.xml"/><Relationship Id="rId15" Type="http://schemas.openxmlformats.org/officeDocument/2006/relationships/image" Target="../media/image12.jpg"/><Relationship Id="rId10" Type="http://schemas.openxmlformats.org/officeDocument/2006/relationships/slide" Target="slide7.xml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1.jpg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slide" Target="slide8.xml"/><Relationship Id="rId17" Type="http://schemas.openxmlformats.org/officeDocument/2006/relationships/image" Target="../media/image13.jpg"/><Relationship Id="rId2" Type="http://schemas.openxmlformats.org/officeDocument/2006/relationships/image" Target="../media/image10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image" Target="../media/image12.jpg"/><Relationship Id="rId10" Type="http://schemas.openxmlformats.org/officeDocument/2006/relationships/image" Target="../media/image9.jpg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8.xml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image" Target="../media/image10.jpg"/><Relationship Id="rId17" Type="http://schemas.openxmlformats.org/officeDocument/2006/relationships/image" Target="../media/image13.jpg"/><Relationship Id="rId2" Type="http://schemas.openxmlformats.org/officeDocument/2006/relationships/image" Target="../media/image11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image" Target="../media/image12.jpg"/><Relationship Id="rId10" Type="http://schemas.openxmlformats.org/officeDocument/2006/relationships/image" Target="../media/image9.jpg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8.xml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image" Target="../media/image10.jpg"/><Relationship Id="rId17" Type="http://schemas.openxmlformats.org/officeDocument/2006/relationships/image" Target="../media/image13.jpg"/><Relationship Id="rId2" Type="http://schemas.openxmlformats.org/officeDocument/2006/relationships/image" Target="../media/image12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9.jpg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8.xml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image" Target="../media/image10.jpg"/><Relationship Id="rId17" Type="http://schemas.openxmlformats.org/officeDocument/2006/relationships/slide" Target="slide10.xml"/><Relationship Id="rId2" Type="http://schemas.openxmlformats.org/officeDocument/2006/relationships/image" Target="../media/image13.jpg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9.jpg"/><Relationship Id="rId19" Type="http://schemas.openxmlformats.org/officeDocument/2006/relationships/image" Target="../media/image14.jpg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slide" Target="slide8.xml"/><Relationship Id="rId18" Type="http://schemas.openxmlformats.org/officeDocument/2006/relationships/image" Target="../media/image13.jpg"/><Relationship Id="rId3" Type="http://schemas.openxmlformats.org/officeDocument/2006/relationships/slide" Target="slide12.xml"/><Relationship Id="rId7" Type="http://schemas.openxmlformats.org/officeDocument/2006/relationships/slide" Target="slide5.xml"/><Relationship Id="rId12" Type="http://schemas.openxmlformats.org/officeDocument/2006/relationships/image" Target="../media/image10.jpg"/><Relationship Id="rId17" Type="http://schemas.openxmlformats.org/officeDocument/2006/relationships/slide" Target="slide10.xml"/><Relationship Id="rId2" Type="http://schemas.openxmlformats.org/officeDocument/2006/relationships/image" Target="../media/image14.jpg"/><Relationship Id="rId16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11" Type="http://schemas.openxmlformats.org/officeDocument/2006/relationships/slide" Target="slide7.xml"/><Relationship Id="rId5" Type="http://schemas.openxmlformats.org/officeDocument/2006/relationships/slide" Target="slide4.xml"/><Relationship Id="rId15" Type="http://schemas.openxmlformats.org/officeDocument/2006/relationships/slide" Target="slide9.xml"/><Relationship Id="rId10" Type="http://schemas.openxmlformats.org/officeDocument/2006/relationships/image" Target="../media/image9.jpg"/><Relationship Id="rId19" Type="http://schemas.openxmlformats.org/officeDocument/2006/relationships/slide" Target="slide11.xml"/><Relationship Id="rId4" Type="http://schemas.openxmlformats.org/officeDocument/2006/relationships/image" Target="../media/image6.jpg"/><Relationship Id="rId9" Type="http://schemas.openxmlformats.org/officeDocument/2006/relationships/slide" Target="slide6.xml"/><Relationship Id="rId1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1.jpg"/><Relationship Id="rId18" Type="http://schemas.openxmlformats.org/officeDocument/2006/relationships/slide" Target="slide11.xml"/><Relationship Id="rId3" Type="http://schemas.openxmlformats.org/officeDocument/2006/relationships/slide" Target="slide12.xml"/><Relationship Id="rId7" Type="http://schemas.openxmlformats.org/officeDocument/2006/relationships/image" Target="../media/image8.jpg"/><Relationship Id="rId12" Type="http://schemas.openxmlformats.org/officeDocument/2006/relationships/slide" Target="slide8.xml"/><Relationship Id="rId17" Type="http://schemas.openxmlformats.org/officeDocument/2006/relationships/image" Target="../media/image13.jpg"/><Relationship Id="rId2" Type="http://schemas.openxmlformats.org/officeDocument/2006/relationships/image" Target="../media/image6.jpg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10.jpg"/><Relationship Id="rId5" Type="http://schemas.openxmlformats.org/officeDocument/2006/relationships/image" Target="../media/image7.jpg"/><Relationship Id="rId15" Type="http://schemas.openxmlformats.org/officeDocument/2006/relationships/image" Target="../media/image12.jpg"/><Relationship Id="rId10" Type="http://schemas.openxmlformats.org/officeDocument/2006/relationships/slide" Target="slide7.xml"/><Relationship Id="rId19" Type="http://schemas.openxmlformats.org/officeDocument/2006/relationships/image" Target="../media/image14.jpg"/><Relationship Id="rId4" Type="http://schemas.openxmlformats.org/officeDocument/2006/relationships/slide" Target="slide4.xml"/><Relationship Id="rId9" Type="http://schemas.openxmlformats.org/officeDocument/2006/relationships/image" Target="../media/image9.jpg"/><Relationship Id="rId1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zavoryeva.dou20.edumsko.ru/uploads/3000/10562/persona/folders/105154963_ROS.jpg?1480723313995" TargetMode="External"/><Relationship Id="rId3" Type="http://schemas.openxmlformats.org/officeDocument/2006/relationships/hyperlink" Target="http://img-fotki.yandex.ru/get/9554/102699435.965/0_ac519_3fabaeb2_XL.png" TargetMode="External"/><Relationship Id="rId7" Type="http://schemas.openxmlformats.org/officeDocument/2006/relationships/hyperlink" Target="http://parnasse.ru/upload/comments/86050b8ac334dd382902517dd667c3a2.jpg" TargetMode="External"/><Relationship Id="rId2" Type="http://schemas.openxmlformats.org/officeDocument/2006/relationships/hyperlink" Target="http://media-cache-ec0.pinimg.com/736x/bb/e7/6a/bbe76ae8f6ed7d19e977f35a537d1399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00.deviantart.net/02f5/i/2015/205/1/2/autumn_png_by_vanessarebelangel-d92nudp.png" TargetMode="External"/><Relationship Id="rId5" Type="http://schemas.openxmlformats.org/officeDocument/2006/relationships/hyperlink" Target="https://deti-online.com/stihi/osen/" TargetMode="External"/><Relationship Id="rId4" Type="http://schemas.openxmlformats.org/officeDocument/2006/relationships/hyperlink" Target="http://goppt.ru/assets/cache/images/assets/files/78/532x399-slajd2.f5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2130425"/>
            <a:ext cx="6262464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Поэтапное рисование осеннего пейзажа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51720" y="5035624"/>
            <a:ext cx="5072608" cy="14897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МОУ «СОШ </a:t>
            </a:r>
            <a:r>
              <a:rPr lang="ru-RU" dirty="0" err="1" smtClean="0">
                <a:solidFill>
                  <a:schemeClr val="tx1"/>
                </a:solidFill>
              </a:rPr>
              <a:t>с.Шумейка</a:t>
            </a:r>
            <a:r>
              <a:rPr lang="ru-RU" dirty="0" smtClean="0">
                <a:solidFill>
                  <a:schemeClr val="tx1"/>
                </a:solidFill>
              </a:rPr>
              <a:t> им. М.П. </a:t>
            </a:r>
            <a:r>
              <a:rPr lang="ru-RU" dirty="0" err="1" smtClean="0">
                <a:solidFill>
                  <a:schemeClr val="tx1"/>
                </a:solidFill>
              </a:rPr>
              <a:t>Дергилёва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1б класс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Горбач Марина Владимировна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24328" y="6165304"/>
            <a:ext cx="792088" cy="360040"/>
          </a:xfrm>
          <a:prstGeom prst="actionButtonForwardNex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5184576" cy="232447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4" b="100000" l="0" r="998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0528" y="3756460"/>
            <a:ext cx="3024336" cy="3101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451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5312" y="332657"/>
            <a:ext cx="5482952" cy="309634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Ходит осень в нашем парке,</a:t>
            </a:r>
            <a:br>
              <a:rPr lang="ru-RU" dirty="0"/>
            </a:br>
            <a:r>
              <a:rPr lang="ru-RU" dirty="0"/>
              <a:t>Дарит осень всем подарки:</a:t>
            </a:r>
            <a:br>
              <a:rPr lang="ru-RU" dirty="0"/>
            </a:br>
            <a:r>
              <a:rPr lang="ru-RU" dirty="0"/>
              <a:t>Фартук розовый — осинке,</a:t>
            </a:r>
            <a:br>
              <a:rPr lang="ru-RU" dirty="0"/>
            </a:br>
            <a:r>
              <a:rPr lang="ru-RU" dirty="0"/>
              <a:t>Бусы красные — рябинке,</a:t>
            </a:r>
            <a:br>
              <a:rPr lang="ru-RU" dirty="0"/>
            </a:br>
            <a:r>
              <a:rPr lang="ru-RU" dirty="0"/>
              <a:t>Зонтик жёлтый — тополям,</a:t>
            </a:r>
            <a:br>
              <a:rPr lang="ru-RU" dirty="0"/>
            </a:br>
            <a:r>
              <a:rPr lang="ru-RU" dirty="0"/>
              <a:t>Фрукты осень дарит нам.</a:t>
            </a: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524328" y="6165304"/>
            <a:ext cx="792088" cy="360040"/>
          </a:xfrm>
          <a:prstGeom prst="actionButtonForwardNex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96833"/>
            <a:ext cx="4176464" cy="313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23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6" name="Рисунок 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7" name="Рисунок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8" name="Рисунок 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9" name="Рисунок 8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10" name="Рисунок 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11" name="Рисунок 10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12" name="Рисунок 11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домой 14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95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35214"/>
            <a:ext cx="5607085" cy="3938002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6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226" y="1319601"/>
            <a:ext cx="5411409" cy="4173566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4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45530"/>
            <a:ext cx="5616624" cy="4371702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85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38" y="1052737"/>
            <a:ext cx="5489554" cy="4519744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3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5472608" cy="4392488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74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57" y="1268761"/>
            <a:ext cx="5663335" cy="4320480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7" name="Рисунок 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8" name="Рисунок 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9" name="Рисунок 1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20" name="Рисунок 19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21" name="Рисунок 20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2" name="Рисунок 2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3" name="Рисунок 22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4" name="Управляющая кнопка: домой 23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2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72727"/>
            <a:ext cx="5472608" cy="4701815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9" name="Рисунок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15" name="Рисунок 14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6" name="Рисунок 15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7" name="Рисунок 16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18" name="Рисунок 17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19" name="Рисунок 18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20" name="Рисунок 19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21" name="Рисунок 20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2" name="Управляющая кнопка: домой 21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53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11" y="928648"/>
            <a:ext cx="5544616" cy="4823983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Рисунок 6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8" name="Рисунок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9" name="Рисунок 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10" name="Рисунок 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5" name="Рисунок 14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16" name="Рисунок 1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17" name="Рисунок 16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18" name="Рисунок 17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19" name="Рисунок 18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20" name="Управляющая кнопка: домой 19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7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Блок-схема: процесс 13"/>
          <p:cNvSpPr/>
          <p:nvPr/>
        </p:nvSpPr>
        <p:spPr>
          <a:xfrm>
            <a:off x="611560" y="908720"/>
            <a:ext cx="5688632" cy="4896544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5904656" cy="4764769"/>
          </a:xfrm>
          <a:prstGeom prst="rect">
            <a:avLst/>
          </a:prstGeom>
        </p:spPr>
      </p:pic>
      <p:sp>
        <p:nvSpPr>
          <p:cNvPr id="13" name="Рамка 12"/>
          <p:cNvSpPr/>
          <p:nvPr/>
        </p:nvSpPr>
        <p:spPr>
          <a:xfrm>
            <a:off x="467544" y="732000"/>
            <a:ext cx="6048672" cy="5217280"/>
          </a:xfrm>
          <a:prstGeom prst="frame">
            <a:avLst>
              <a:gd name="adj1" fmla="val 5330"/>
            </a:avLst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43" y="4293096"/>
            <a:ext cx="1121138" cy="864096"/>
          </a:xfrm>
          <a:prstGeom prst="rect">
            <a:avLst/>
          </a:prstGeom>
        </p:spPr>
      </p:pic>
      <p:pic>
        <p:nvPicPr>
          <p:cNvPr id="7" name="Рисунок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115" y="362997"/>
            <a:ext cx="1047542" cy="735716"/>
          </a:xfrm>
          <a:prstGeom prst="rect">
            <a:avLst/>
          </a:prstGeom>
        </p:spPr>
      </p:pic>
      <p:pic>
        <p:nvPicPr>
          <p:cNvPr id="8" name="Рисунок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060" y="365288"/>
            <a:ext cx="947738" cy="733425"/>
          </a:xfrm>
          <a:prstGeom prst="rect">
            <a:avLst/>
          </a:prstGeom>
        </p:spPr>
      </p:pic>
      <p:pic>
        <p:nvPicPr>
          <p:cNvPr id="9" name="Рисунок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1319601"/>
            <a:ext cx="1021225" cy="794871"/>
          </a:xfrm>
          <a:prstGeom prst="rect">
            <a:avLst/>
          </a:prstGeom>
        </p:spPr>
      </p:pic>
      <p:pic>
        <p:nvPicPr>
          <p:cNvPr id="10" name="Рисунок 9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1319602"/>
            <a:ext cx="942975" cy="794870"/>
          </a:xfrm>
          <a:prstGeom prst="rect">
            <a:avLst/>
          </a:prstGeom>
        </p:spPr>
      </p:pic>
      <p:pic>
        <p:nvPicPr>
          <p:cNvPr id="11" name="Рисунок 10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3" y="2276872"/>
            <a:ext cx="1021223" cy="768549"/>
          </a:xfrm>
          <a:prstGeom prst="rect">
            <a:avLst/>
          </a:prstGeom>
        </p:spPr>
      </p:pic>
      <p:pic>
        <p:nvPicPr>
          <p:cNvPr id="15" name="Рисунок 14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2309708"/>
            <a:ext cx="964381" cy="735713"/>
          </a:xfrm>
          <a:prstGeom prst="rect">
            <a:avLst/>
          </a:prstGeom>
        </p:spPr>
      </p:pic>
      <p:pic>
        <p:nvPicPr>
          <p:cNvPr id="16" name="Рисунок 15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31" y="3212976"/>
            <a:ext cx="1021225" cy="877390"/>
          </a:xfrm>
          <a:prstGeom prst="rect">
            <a:avLst/>
          </a:prstGeom>
        </p:spPr>
      </p:pic>
      <p:pic>
        <p:nvPicPr>
          <p:cNvPr id="17" name="Рисунок 16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62" y="3212976"/>
            <a:ext cx="942975" cy="877390"/>
          </a:xfrm>
          <a:prstGeom prst="rect">
            <a:avLst/>
          </a:prstGeom>
        </p:spPr>
      </p:pic>
      <p:sp>
        <p:nvSpPr>
          <p:cNvPr id="18" name="Управляющая кнопка: домой 17">
            <a:hlinkClick r:id="" action="ppaction://hlinkshowjump?jump=endshow" highlightClick="1"/>
          </p:cNvPr>
          <p:cNvSpPr/>
          <p:nvPr/>
        </p:nvSpPr>
        <p:spPr>
          <a:xfrm>
            <a:off x="7596336" y="5805264"/>
            <a:ext cx="648072" cy="576064"/>
          </a:xfrm>
          <a:prstGeom prst="actionButtonHom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3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hlinkClick r:id="rId2"/>
              </a:rPr>
              <a:t>http://media-cache-ec0.pinimg.com/736x/bb/e7/6a/bbe76ae8f6ed7d19e977f35a537d1399.jpg</a:t>
            </a:r>
            <a:endParaRPr lang="ru-RU" sz="1800" dirty="0" smtClean="0"/>
          </a:p>
          <a:p>
            <a:pPr marL="0" indent="0">
              <a:buNone/>
            </a:pPr>
            <a:r>
              <a:rPr lang="en-US" sz="1800" dirty="0">
                <a:hlinkClick r:id="rId3"/>
              </a:rPr>
              <a:t>http://img-fotki.yandex.ru/get/9554/102699435.965/0_ac519_3fabaeb2_XL.png</a:t>
            </a:r>
            <a:r>
              <a:rPr lang="ru-RU" sz="1800" dirty="0"/>
              <a:t> краски</a:t>
            </a:r>
          </a:p>
          <a:p>
            <a:pPr marL="0" indent="0">
              <a:buNone/>
            </a:pPr>
            <a:r>
              <a:rPr lang="en-US" sz="1800" dirty="0">
                <a:hlinkClick r:id="rId4"/>
              </a:rPr>
              <a:t>http://goppt.ru/assets/cache/images/assets/files/78/532x399-slajd2.f5e.jpg</a:t>
            </a:r>
            <a:r>
              <a:rPr lang="ru-RU" sz="1800" dirty="0"/>
              <a:t> фон</a:t>
            </a:r>
          </a:p>
          <a:p>
            <a:pPr marL="0" indent="0">
              <a:buNone/>
            </a:pPr>
            <a:r>
              <a:rPr lang="en-US" sz="1800" dirty="0">
                <a:hlinkClick r:id="rId5"/>
              </a:rPr>
              <a:t>https://deti-online.com/stihi/osen</a:t>
            </a:r>
            <a:r>
              <a:rPr lang="en-US" sz="1800" dirty="0" smtClean="0">
                <a:hlinkClick r:id="rId5"/>
              </a:rPr>
              <a:t>/</a:t>
            </a:r>
            <a:r>
              <a:rPr lang="ru-RU" sz="1800" dirty="0" smtClean="0"/>
              <a:t> стих</a:t>
            </a:r>
          </a:p>
          <a:p>
            <a:pPr marL="0" indent="0">
              <a:buNone/>
            </a:pPr>
            <a:r>
              <a:rPr lang="en-US" sz="1800" dirty="0">
                <a:hlinkClick r:id="rId6"/>
              </a:rPr>
              <a:t>http://</a:t>
            </a:r>
            <a:r>
              <a:rPr lang="en-US" sz="1800" dirty="0" smtClean="0">
                <a:hlinkClick r:id="rId6"/>
              </a:rPr>
              <a:t>img00.deviantart.net/02f5/i/2015/205/1/2/autumn_png_by_vanessarebelangel-d92nudp.png</a:t>
            </a:r>
            <a:endParaRPr lang="ru-RU" sz="1800" dirty="0" smtClean="0"/>
          </a:p>
          <a:p>
            <a:pPr marL="0" indent="0">
              <a:buNone/>
            </a:pPr>
            <a:r>
              <a:rPr lang="en-US" sz="1800" dirty="0">
                <a:hlinkClick r:id="rId7"/>
              </a:rPr>
              <a:t>http://</a:t>
            </a:r>
            <a:r>
              <a:rPr lang="en-US" sz="1800" dirty="0" smtClean="0">
                <a:hlinkClick r:id="rId7"/>
              </a:rPr>
              <a:t>parnasse.ru/upload/comments/86050b8ac334dd382902517dd667c3a2.jpg</a:t>
            </a:r>
            <a:endParaRPr lang="ru-RU" sz="1800" dirty="0" smtClean="0"/>
          </a:p>
          <a:p>
            <a:pPr marL="0" indent="0">
              <a:buNone/>
            </a:pPr>
            <a:r>
              <a:rPr lang="en-US" sz="1800" dirty="0">
                <a:hlinkClick r:id="rId8"/>
              </a:rPr>
              <a:t>http://</a:t>
            </a:r>
            <a:r>
              <a:rPr lang="en-US" sz="1800" dirty="0" smtClean="0">
                <a:hlinkClick r:id="rId8"/>
              </a:rPr>
              <a:t>zavoryeva.dou20.edumsko.ru/uploads/3000/10562/persona/folders/105154963_ROS.jpg?1480723313995</a:t>
            </a: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7933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этапное рисование верблюд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Нарисуем рыбку</Template>
  <TotalTime>24</TotalTime>
  <Words>51</Words>
  <Application>Microsoft Office PowerPoint</Application>
  <PresentationFormat>Экран (4:3)</PresentationFormat>
  <Paragraphs>13</Paragraphs>
  <Slides>13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Поэтапное рисование верблюда</vt:lpstr>
      <vt:lpstr>Поэтапное рисование осеннего пейзажа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Поэтапное рисование осеннего пейзажа</dc:title>
  <dc:creator>Ольга</dc:creator>
  <cp:lastModifiedBy>Учетная запись Майкрософт</cp:lastModifiedBy>
  <cp:revision>26</cp:revision>
  <dcterms:created xsi:type="dcterms:W3CDTF">2017-04-29T12:18:11Z</dcterms:created>
  <dcterms:modified xsi:type="dcterms:W3CDTF">2021-10-13T17:38:34Z</dcterms:modified>
</cp:coreProperties>
</file>