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1" r:id="rId9"/>
    <p:sldId id="264" r:id="rId10"/>
    <p:sldId id="266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7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D14A8-908B-47A1-B33D-933A1D2CC792}" type="datetimeFigureOut">
              <a:rPr lang="ru-RU" smtClean="0"/>
              <a:t>08.12.2020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6D5FE-0DC0-4131-B3F4-D4266EE2D00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D14A8-908B-47A1-B33D-933A1D2CC792}" type="datetimeFigureOut">
              <a:rPr lang="ru-RU" smtClean="0"/>
              <a:t>08.12.2020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6D5FE-0DC0-4131-B3F4-D4266EE2D00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D14A8-908B-47A1-B33D-933A1D2CC792}" type="datetimeFigureOut">
              <a:rPr lang="ru-RU" smtClean="0"/>
              <a:t>08.12.2020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6D5FE-0DC0-4131-B3F4-D4266EE2D00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D14A8-908B-47A1-B33D-933A1D2CC792}" type="datetimeFigureOut">
              <a:rPr lang="ru-RU" smtClean="0"/>
              <a:t>08.12.2020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6D5FE-0DC0-4131-B3F4-D4266EE2D00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D14A8-908B-47A1-B33D-933A1D2CC792}" type="datetimeFigureOut">
              <a:rPr lang="ru-RU" smtClean="0"/>
              <a:t>08.12.2020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6D5FE-0DC0-4131-B3F4-D4266EE2D00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D14A8-908B-47A1-B33D-933A1D2CC792}" type="datetimeFigureOut">
              <a:rPr lang="ru-RU" smtClean="0"/>
              <a:t>08.12.2020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6D5FE-0DC0-4131-B3F4-D4266EE2D00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D14A8-908B-47A1-B33D-933A1D2CC792}" type="datetimeFigureOut">
              <a:rPr lang="ru-RU" smtClean="0"/>
              <a:t>08.12.2020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6D5FE-0DC0-4131-B3F4-D4266EE2D00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D14A8-908B-47A1-B33D-933A1D2CC792}" type="datetimeFigureOut">
              <a:rPr lang="ru-RU" smtClean="0"/>
              <a:t>08.12.2020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6D5FE-0DC0-4131-B3F4-D4266EE2D00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D14A8-908B-47A1-B33D-933A1D2CC792}" type="datetimeFigureOut">
              <a:rPr lang="ru-RU" smtClean="0"/>
              <a:t>08.12.2020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1A6D5FE-0DC0-4131-B3F4-D4266EE2D00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D14A8-908B-47A1-B33D-933A1D2CC792}" type="datetimeFigureOut">
              <a:rPr lang="ru-RU" smtClean="0"/>
              <a:t>08.12.2020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6D5FE-0DC0-4131-B3F4-D4266EE2D00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D14A8-908B-47A1-B33D-933A1D2CC792}" type="datetimeFigureOut">
              <a:rPr lang="ru-RU" smtClean="0"/>
              <a:t>08.12.2020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6D5FE-0DC0-4131-B3F4-D4266EE2D00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09D14A8-908B-47A1-B33D-933A1D2CC792}" type="datetimeFigureOut">
              <a:rPr lang="ru-RU" smtClean="0"/>
              <a:t>08.12.2020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1A6D5FE-0DC0-4131-B3F4-D4266EE2D00D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classtime.com/ru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Создание тестов в </a:t>
            </a:r>
            <a:r>
              <a:rPr lang="en-US" dirty="0" err="1" smtClean="0"/>
              <a:t>classtime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Подготовила учитель математики</a:t>
            </a:r>
          </a:p>
          <a:p>
            <a:r>
              <a:rPr lang="ru-RU" dirty="0" smtClean="0"/>
              <a:t>МОУ «Шахтёрская ОШ №11»</a:t>
            </a:r>
          </a:p>
          <a:p>
            <a:r>
              <a:rPr lang="ru-RU" dirty="0" smtClean="0"/>
              <a:t>Демичева Ирина Владимировна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 err="1" smtClean="0"/>
              <a:t>Classtime</a:t>
            </a:r>
            <a:r>
              <a:rPr lang="ru-RU" sz="3200" dirty="0" smtClean="0"/>
              <a:t>  - отличный сервис для организации тестирования с русскоязычным </a:t>
            </a:r>
            <a:r>
              <a:rPr lang="ru-RU" sz="3200" dirty="0" smtClean="0"/>
              <a:t>интерфейсом</a:t>
            </a:r>
            <a:endParaRPr lang="ru-RU" sz="3200" dirty="0"/>
          </a:p>
        </p:txBody>
      </p:sp>
      <p:pic>
        <p:nvPicPr>
          <p:cNvPr id="4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208632" y="1935163"/>
            <a:ext cx="6726736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hlinkClick r:id="rId2"/>
              </a:rPr>
              <a:t>https://www.classtime.com/ru/</a:t>
            </a:r>
            <a:endParaRPr lang="ru-RU" dirty="0"/>
          </a:p>
        </p:txBody>
      </p:sp>
      <p:pic>
        <p:nvPicPr>
          <p:cNvPr id="4" name="Содержимое 3" descr="вход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95536" y="2564904"/>
            <a:ext cx="8229600" cy="3471863"/>
          </a:xfrm>
        </p:spPr>
      </p:pic>
      <p:sp>
        <p:nvSpPr>
          <p:cNvPr id="5" name="TextBox 4"/>
          <p:cNvSpPr txBox="1"/>
          <p:nvPr/>
        </p:nvSpPr>
        <p:spPr>
          <a:xfrm>
            <a:off x="683568" y="764704"/>
            <a:ext cx="676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Прейдите по ссылке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5576" y="2060848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Войдите как учитель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Без имени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75656" y="1935163"/>
            <a:ext cx="6065334" cy="4483579"/>
          </a:xfrm>
        </p:spPr>
      </p:pic>
      <p:sp>
        <p:nvSpPr>
          <p:cNvPr id="4" name="TextBox 3"/>
          <p:cNvSpPr txBox="1"/>
          <p:nvPr/>
        </p:nvSpPr>
        <p:spPr>
          <a:xfrm>
            <a:off x="539552" y="1124745"/>
            <a:ext cx="69847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Для входа в сервис необходимо пройти стандартную </a:t>
            </a:r>
            <a:r>
              <a:rPr lang="ru-RU" dirty="0" smtClean="0"/>
              <a:t>регистрацию  любым из указанных способов</a:t>
            </a:r>
            <a:endParaRPr lang="ru-RU" b="0" dirty="0" smtClean="0"/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начало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47177" y="1935163"/>
            <a:ext cx="7520740" cy="4590181"/>
          </a:xfrm>
        </p:spPr>
      </p:pic>
      <p:sp>
        <p:nvSpPr>
          <p:cNvPr id="4" name="TextBox 3"/>
          <p:cNvSpPr txBox="1"/>
          <p:nvPr/>
        </p:nvSpPr>
        <p:spPr>
          <a:xfrm>
            <a:off x="467544" y="1124744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Чтобы создать новый тест, нажмите кнопку “Новая группа вопросов</a:t>
            </a:r>
            <a:r>
              <a:rPr lang="ru-RU" dirty="0" smtClean="0"/>
              <a:t>”</a:t>
            </a:r>
            <a:endParaRPr lang="ru-RU" b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27584" y="1124744"/>
            <a:ext cx="568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Вводим название теста и кнопку “Сохранить”</a:t>
            </a:r>
            <a:endParaRPr lang="ru-RU" b="0" dirty="0" smtClean="0"/>
          </a:p>
        </p:txBody>
      </p:sp>
      <p:pic>
        <p:nvPicPr>
          <p:cNvPr id="8" name="Содержимое 7" descr="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024864"/>
            <a:ext cx="8229600" cy="421003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Содержимое 8" descr="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176188"/>
            <a:ext cx="8229600" cy="3907387"/>
          </a:xfrm>
        </p:spPr>
      </p:pic>
      <p:sp>
        <p:nvSpPr>
          <p:cNvPr id="6" name="Овал 5"/>
          <p:cNvSpPr/>
          <p:nvPr/>
        </p:nvSpPr>
        <p:spPr>
          <a:xfrm>
            <a:off x="6372200" y="3573016"/>
            <a:ext cx="1440160" cy="6480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611560" y="1268760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Для создания </a:t>
            </a:r>
            <a:r>
              <a:rPr lang="ru-RU" dirty="0"/>
              <a:t> </a:t>
            </a:r>
            <a:r>
              <a:rPr lang="ru-RU" dirty="0" smtClean="0"/>
              <a:t>задания нажмите </a:t>
            </a:r>
            <a:r>
              <a:rPr lang="ru-RU" dirty="0"/>
              <a:t>справа </a:t>
            </a:r>
            <a:r>
              <a:rPr lang="ru-RU" dirty="0" smtClean="0"/>
              <a:t>на</a:t>
            </a:r>
          </a:p>
          <a:p>
            <a:r>
              <a:rPr lang="ru-RU" dirty="0" smtClean="0"/>
              <a:t> </a:t>
            </a:r>
            <a:r>
              <a:rPr lang="ru-RU" dirty="0"/>
              <a:t>“+ новый вопрос”.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2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955301" y="1935163"/>
            <a:ext cx="7233397" cy="4389437"/>
          </a:xfrm>
        </p:spPr>
      </p:pic>
      <p:sp>
        <p:nvSpPr>
          <p:cNvPr id="4" name="TextBox 3"/>
          <p:cNvSpPr txBox="1"/>
          <p:nvPr/>
        </p:nvSpPr>
        <p:spPr>
          <a:xfrm>
            <a:off x="611560" y="908720"/>
            <a:ext cx="6768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Данный </a:t>
            </a:r>
            <a:r>
              <a:rPr lang="ru-RU" dirty="0"/>
              <a:t>сервис позволяет формировать тесты из различных видов вопросов</a:t>
            </a:r>
            <a:r>
              <a:rPr lang="ru-RU" dirty="0" smtClean="0"/>
              <a:t>.</a:t>
            </a:r>
            <a:endParaRPr lang="ru-RU" b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87624" y="692696"/>
            <a:ext cx="64807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u="sng" dirty="0">
                <a:solidFill>
                  <a:srgbClr val="FF0000"/>
                </a:solidFill>
              </a:rPr>
              <a:t>Правда-неправда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ru-RU" dirty="0"/>
              <a:t>В верхнюю строку вводим вопрос. Можно вставить изображение, видео или аудио. Отмечаем в кружочке верный ответ - и нажимаем кнопку “Создать вопрос</a:t>
            </a:r>
            <a:r>
              <a:rPr lang="ru-RU" dirty="0" smtClean="0"/>
              <a:t>”</a:t>
            </a:r>
            <a:endParaRPr lang="ru-RU" b="0" dirty="0" smtClean="0"/>
          </a:p>
        </p:txBody>
      </p:sp>
      <p:pic>
        <p:nvPicPr>
          <p:cNvPr id="7" name="Содержимое 6" descr="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191371"/>
            <a:ext cx="8229600" cy="387702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1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31120" y="1935163"/>
            <a:ext cx="5681759" cy="4389437"/>
          </a:xfrm>
        </p:spPr>
      </p:pic>
      <p:sp>
        <p:nvSpPr>
          <p:cNvPr id="4" name="TextBox 3"/>
          <p:cNvSpPr txBox="1"/>
          <p:nvPr/>
        </p:nvSpPr>
        <p:spPr>
          <a:xfrm>
            <a:off x="683568" y="908720"/>
            <a:ext cx="71287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u="sng" dirty="0">
                <a:solidFill>
                  <a:srgbClr val="FF0000"/>
                </a:solidFill>
              </a:rPr>
              <a:t>Установить соответствие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ru-RU" dirty="0"/>
              <a:t>В верхнюю строку вводим </a:t>
            </a:r>
            <a:r>
              <a:rPr lang="ru-RU" dirty="0" smtClean="0"/>
              <a:t>вопрос. В таблицу вносим категории и отмечаем правильные ответы. Нажимаем кнопку «Создать вопрос»</a:t>
            </a:r>
            <a:endParaRPr lang="ru-RU" b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15616" y="836712"/>
            <a:ext cx="64807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u="sng" dirty="0">
                <a:solidFill>
                  <a:srgbClr val="FF0000"/>
                </a:solidFill>
              </a:rPr>
              <a:t>Выбор - 1 правильный вариант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ru-RU" dirty="0"/>
              <a:t>В верхнюю строку вводим вопрос. Вводим несколько ответов, правильный ответ отмечаем в кружочке. Нажимаем кнопку “</a:t>
            </a:r>
            <a:r>
              <a:rPr lang="ru-RU" dirty="0" smtClean="0"/>
              <a:t>Сохранить </a:t>
            </a:r>
            <a:r>
              <a:rPr lang="ru-RU" dirty="0"/>
              <a:t>вопрос</a:t>
            </a:r>
            <a:r>
              <a:rPr lang="ru-RU" dirty="0" smtClean="0"/>
              <a:t>” </a:t>
            </a:r>
            <a:endParaRPr lang="ru-RU" b="0" dirty="0" smtClean="0"/>
          </a:p>
        </p:txBody>
      </p:sp>
      <p:pic>
        <p:nvPicPr>
          <p:cNvPr id="9" name="Содержимое 8" descr="Без имени1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50838" y="1935163"/>
            <a:ext cx="7442323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120796"/>
            <a:ext cx="8229600" cy="4018171"/>
          </a:xfrm>
        </p:spPr>
      </p:pic>
      <p:sp>
        <p:nvSpPr>
          <p:cNvPr id="4" name="TextBox 3"/>
          <p:cNvSpPr txBox="1"/>
          <p:nvPr/>
        </p:nvSpPr>
        <p:spPr>
          <a:xfrm>
            <a:off x="611560" y="908720"/>
            <a:ext cx="7848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u="sng" dirty="0">
                <a:solidFill>
                  <a:srgbClr val="FF0000"/>
                </a:solidFill>
              </a:rPr>
              <a:t>Флажки (несколько правильных вариантов)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ru-RU" dirty="0"/>
              <a:t>В верхнюю строку вводим вопрос. Вводим ответы, правильные ответы отмечаем в квадратах. Нажимаем кнопку “</a:t>
            </a:r>
            <a:r>
              <a:rPr lang="ru-RU" dirty="0" smtClean="0"/>
              <a:t>Сохранить </a:t>
            </a:r>
            <a:r>
              <a:rPr lang="ru-RU" dirty="0"/>
              <a:t>вопрос</a:t>
            </a:r>
            <a:r>
              <a:rPr lang="ru-RU" dirty="0" smtClean="0"/>
              <a:t>”</a:t>
            </a:r>
            <a:endParaRPr lang="ru-RU" b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975852"/>
            <a:ext cx="8229600" cy="4308059"/>
          </a:xfrm>
        </p:spPr>
      </p:pic>
      <p:sp>
        <p:nvSpPr>
          <p:cNvPr id="4" name="TextBox 3"/>
          <p:cNvSpPr txBox="1"/>
          <p:nvPr/>
        </p:nvSpPr>
        <p:spPr>
          <a:xfrm>
            <a:off x="611560" y="980728"/>
            <a:ext cx="74888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u="sng" dirty="0">
                <a:solidFill>
                  <a:srgbClr val="FF0000"/>
                </a:solidFill>
              </a:rPr>
              <a:t>Текст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ru-RU" dirty="0"/>
              <a:t>В верхнюю строку вводим вопрос. В нижней строке формируется поле, в </a:t>
            </a:r>
            <a:r>
              <a:rPr lang="ru-RU" dirty="0" smtClean="0"/>
              <a:t>которое </a:t>
            </a:r>
            <a:r>
              <a:rPr lang="ru-RU" dirty="0"/>
              <a:t>учащиеся вводят свой вариант </a:t>
            </a:r>
            <a:r>
              <a:rPr lang="ru-RU" dirty="0" smtClean="0"/>
              <a:t>ответа</a:t>
            </a:r>
            <a:endParaRPr lang="ru-RU" b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область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29409" y="1935163"/>
            <a:ext cx="5885182" cy="4389437"/>
          </a:xfrm>
        </p:spPr>
      </p:pic>
      <p:sp>
        <p:nvSpPr>
          <p:cNvPr id="6" name="TextBox 5"/>
          <p:cNvSpPr txBox="1"/>
          <p:nvPr/>
        </p:nvSpPr>
        <p:spPr>
          <a:xfrm>
            <a:off x="467544" y="836712"/>
            <a:ext cx="8064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u="sng" dirty="0">
                <a:solidFill>
                  <a:srgbClr val="FF0000"/>
                </a:solidFill>
              </a:rPr>
              <a:t>Выбрать </a:t>
            </a:r>
            <a:r>
              <a:rPr lang="ru-RU" u="sng" dirty="0" smtClean="0">
                <a:solidFill>
                  <a:srgbClr val="FF0000"/>
                </a:solidFill>
              </a:rPr>
              <a:t>область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В </a:t>
            </a:r>
            <a:r>
              <a:rPr lang="ru-RU" dirty="0"/>
              <a:t>верхнюю строку  вводим вопрос</a:t>
            </a:r>
            <a:r>
              <a:rPr lang="ru-RU" dirty="0" smtClean="0"/>
              <a:t>. В </a:t>
            </a:r>
            <a:r>
              <a:rPr lang="ru-RU" dirty="0"/>
              <a:t>нижней части - выбираем кнопку “Выбрать область”. На </a:t>
            </a:r>
            <a:r>
              <a:rPr lang="ru-RU" dirty="0" smtClean="0"/>
              <a:t>рисунке </a:t>
            </a:r>
            <a:r>
              <a:rPr lang="ru-RU" dirty="0"/>
              <a:t>с помощью выделения точек прорисовываем область правильного </a:t>
            </a:r>
            <a:r>
              <a:rPr lang="ru-RU" dirty="0" smtClean="0"/>
              <a:t>ответа(замкнутую ломанную). </a:t>
            </a:r>
            <a:endParaRPr lang="ru-RU" b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предосмотр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836712"/>
            <a:ext cx="8229600" cy="3919488"/>
          </a:xfrm>
        </p:spPr>
      </p:pic>
      <p:sp>
        <p:nvSpPr>
          <p:cNvPr id="5" name="TextBox 4"/>
          <p:cNvSpPr txBox="1"/>
          <p:nvPr/>
        </p:nvSpPr>
        <p:spPr>
          <a:xfrm>
            <a:off x="539552" y="5085184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После введения всех вопросов теста можно перейти  в раздел «</a:t>
            </a:r>
            <a:r>
              <a:rPr lang="ru-RU" dirty="0" err="1" smtClean="0"/>
              <a:t>Предосмотр</a:t>
            </a:r>
            <a:r>
              <a:rPr lang="ru-RU" dirty="0" smtClean="0"/>
              <a:t>» и просмотреть, что мы создали</a:t>
            </a:r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6012160" y="2564904"/>
            <a:ext cx="1080120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предосмотр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908720"/>
            <a:ext cx="8229600" cy="3919488"/>
          </a:xfrm>
        </p:spPr>
      </p:pic>
      <p:sp>
        <p:nvSpPr>
          <p:cNvPr id="5" name="TextBox 4"/>
          <p:cNvSpPr txBox="1"/>
          <p:nvPr/>
        </p:nvSpPr>
        <p:spPr>
          <a:xfrm>
            <a:off x="827584" y="5229200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Переходим к настройке сессии. Нажмите  «Начать новую сессию»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372200" y="1340768"/>
            <a:ext cx="1440160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5292080" y="1484784"/>
            <a:ext cx="79208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настройки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836712"/>
            <a:ext cx="5994124" cy="4389437"/>
          </a:xfrm>
        </p:spPr>
      </p:pic>
      <p:sp>
        <p:nvSpPr>
          <p:cNvPr id="5" name="TextBox 4"/>
          <p:cNvSpPr txBox="1"/>
          <p:nvPr/>
        </p:nvSpPr>
        <p:spPr>
          <a:xfrm>
            <a:off x="6732240" y="1196752"/>
            <a:ext cx="187220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Настройки сессии понятны, выбираем необходимые. К сожалению, настройки, отмеченные звездочками, доступны только в платной версии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код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836712"/>
            <a:ext cx="7432942" cy="4389437"/>
          </a:xfrm>
        </p:spPr>
      </p:pic>
      <p:sp>
        <p:nvSpPr>
          <p:cNvPr id="5" name="TextBox 4"/>
          <p:cNvSpPr txBox="1"/>
          <p:nvPr/>
        </p:nvSpPr>
        <p:spPr>
          <a:xfrm>
            <a:off x="539552" y="5517232"/>
            <a:ext cx="7776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Чтобы учащиеся прошли тест – сообщите им код доступа к сессии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716016" y="1628800"/>
            <a:ext cx="100811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4355976" y="1772816"/>
            <a:ext cx="216024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д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980728"/>
            <a:ext cx="6521300" cy="4389437"/>
          </a:xfrm>
        </p:spPr>
      </p:pic>
      <p:sp>
        <p:nvSpPr>
          <p:cNvPr id="5" name="TextBox 4"/>
          <p:cNvSpPr txBox="1"/>
          <p:nvPr/>
        </p:nvSpPr>
        <p:spPr>
          <a:xfrm>
            <a:off x="899592" y="5661248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Регистрация учащихся для входа не нужна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ввод код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908720"/>
            <a:ext cx="7035354" cy="4389437"/>
          </a:xfrm>
        </p:spPr>
      </p:pic>
      <p:sp>
        <p:nvSpPr>
          <p:cNvPr id="5" name="Прямоугольник 4"/>
          <p:cNvSpPr/>
          <p:nvPr/>
        </p:nvSpPr>
        <p:spPr>
          <a:xfrm>
            <a:off x="1475656" y="4581128"/>
            <a:ext cx="2016224" cy="3600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755576" y="4797152"/>
            <a:ext cx="504056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619672" y="5589240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Учащиеся вводят код сессии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имя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124744"/>
            <a:ext cx="5565763" cy="4389437"/>
          </a:xfrm>
        </p:spPr>
      </p:pic>
      <p:sp>
        <p:nvSpPr>
          <p:cNvPr id="5" name="TextBox 4"/>
          <p:cNvSpPr txBox="1"/>
          <p:nvPr/>
        </p:nvSpPr>
        <p:spPr>
          <a:xfrm>
            <a:off x="6876256" y="1916832"/>
            <a:ext cx="15841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Вводят свою фамилию и имя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ученик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764704"/>
            <a:ext cx="8229600" cy="3699034"/>
          </a:xfrm>
        </p:spPr>
      </p:pic>
      <p:sp>
        <p:nvSpPr>
          <p:cNvPr id="5" name="TextBox 4"/>
          <p:cNvSpPr txBox="1"/>
          <p:nvPr/>
        </p:nvSpPr>
        <p:spPr>
          <a:xfrm>
            <a:off x="467544" y="5157192"/>
            <a:ext cx="8064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Во время прохождения теста учащиеся могут сразу видеть правильность выполнения заданий(если это включено в настройках), кроме вопросов со свободной формой ответов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таблиц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836712"/>
            <a:ext cx="7943125" cy="4389437"/>
          </a:xfrm>
        </p:spPr>
      </p:pic>
      <p:sp>
        <p:nvSpPr>
          <p:cNvPr id="5" name="TextBox 4"/>
          <p:cNvSpPr txBox="1"/>
          <p:nvPr/>
        </p:nvSpPr>
        <p:spPr>
          <a:xfrm>
            <a:off x="755576" y="5589240"/>
            <a:ext cx="7920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Учитель видит результаты прохождения теста учащимися. Только вопросы со свободной формой ответа должен проверить учитель.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таблица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980728"/>
            <a:ext cx="8229600" cy="3676907"/>
          </a:xfrm>
        </p:spPr>
      </p:pic>
      <p:sp>
        <p:nvSpPr>
          <p:cNvPr id="5" name="TextBox 4"/>
          <p:cNvSpPr txBox="1"/>
          <p:nvPr/>
        </p:nvSpPr>
        <p:spPr>
          <a:xfrm>
            <a:off x="683568" y="5085184"/>
            <a:ext cx="79928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Так выглядит таблица после полной автоматической проверки.  Готов поэлементный анализ. Результаты прохождения теста при необходимости можно экспортировать в </a:t>
            </a:r>
            <a:r>
              <a:rPr lang="en-US" dirty="0" smtClean="0"/>
              <a:t>PDF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spasibo-za-vnimanie-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61160" y="1196753"/>
            <a:ext cx="6837131" cy="512784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151</TotalTime>
  <Words>346</Words>
  <Application>Microsoft Office PowerPoint</Application>
  <PresentationFormat>Экран (4:3)</PresentationFormat>
  <Paragraphs>36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Поток</vt:lpstr>
      <vt:lpstr>Создание тестов в classtime</vt:lpstr>
      <vt:lpstr>Classtime  - отличный сервис для организации тестирования с русскоязычным интерфейсом</vt:lpstr>
      <vt:lpstr>https://www.classtime.com/ru/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Создание тестов в classtime</dc:title>
  <dc:creator>Bratishka</dc:creator>
  <cp:lastModifiedBy>Bratishka</cp:lastModifiedBy>
  <cp:revision>24</cp:revision>
  <dcterms:created xsi:type="dcterms:W3CDTF">2020-12-08T20:14:29Z</dcterms:created>
  <dcterms:modified xsi:type="dcterms:W3CDTF">2020-12-08T22:45:39Z</dcterms:modified>
</cp:coreProperties>
</file>