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70" r:id="rId3"/>
    <p:sldId id="258" r:id="rId4"/>
    <p:sldId id="26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2355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357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357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3575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3576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3577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D9AA9B6-0EFB-4DDE-A973-55E2A4D93D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2C77F-8197-4675-AD4A-2236563A7F0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36777-B758-4351-B8F3-5CAF36BEA62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8EBE5A-F2DC-4D29-948A-20ECF740E3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25B03-7229-4721-97F6-80E93A4CDBC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D5601-7FA1-439B-A0D1-18C6CCD60E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E7039-0F28-4577-804A-CB49BB25379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891E4-3578-400D-88A7-E98F81D6A4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B0DF2-5F7C-4386-8351-B86660FFB03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5C77C-D563-4A56-9EDF-6DD8FCD8FCD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9BF20-0319-48ED-BB33-2C61D8FFBF9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9A0E288-491E-4D66-8059-869290D01B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49AB5C0-7C35-4C40-8DA6-AF6A18F44D5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BE82FEC-33D3-44A5-BFD6-6F32C84763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2253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2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3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4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5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6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7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8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9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0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1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5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6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8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254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255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255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2255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2255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3FDEBA4-1C94-43AE-BB94-213983D5065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8175" y="1052513"/>
            <a:ext cx="6985000" cy="1600200"/>
          </a:xfrm>
        </p:spPr>
        <p:txBody>
          <a:bodyPr/>
          <a:lstStyle/>
          <a:p>
            <a:r>
              <a:rPr lang="ru-RU" sz="11900" dirty="0" smtClean="0"/>
              <a:t>Овощи </a:t>
            </a:r>
            <a:endParaRPr lang="ru-RU" sz="119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4149725"/>
            <a:ext cx="6400800" cy="1752600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3" name="Picture 5" descr="1205586324_vegetables-copy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2857496"/>
            <a:ext cx="3857652" cy="3787775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924300" y="3071810"/>
            <a:ext cx="38877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dirty="0" smtClean="0"/>
              <a:t> ПРЕЗЕНТАЦИЯ  </a:t>
            </a:r>
            <a:r>
              <a:rPr lang="ru-RU" sz="1600" dirty="0" smtClean="0"/>
              <a:t>ДЛЯ ДЕТЕЙ  МЛАДШЕГО  ВОЗРАСТА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1714480" y="571480"/>
            <a:ext cx="5198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МКДОУ  «ЛИПКОВСКИЙ  Д/С  «ЛАСТОЧКА»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286380" y="5286388"/>
            <a:ext cx="37635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ПОДГОТОВИЛА ВОСПИТАТЕЛЬ ВЫСШЕЙ </a:t>
            </a:r>
            <a:br>
              <a:rPr lang="ru-RU" sz="1400" dirty="0" smtClean="0"/>
            </a:br>
            <a:r>
              <a:rPr lang="ru-RU" sz="1400" dirty="0" smtClean="0"/>
              <a:t>КВАЛИФИКАЦИОННОЙ  КАТЕГОРИИ  </a:t>
            </a:r>
            <a:br>
              <a:rPr lang="ru-RU" sz="1400" dirty="0" smtClean="0"/>
            </a:br>
            <a:r>
              <a:rPr lang="ru-RU" sz="1400" dirty="0" smtClean="0"/>
              <a:t>МЕЩЕРЯКОВА  Е.Н.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8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названия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557462"/>
            <a:ext cx="6786610" cy="3657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928662" y="714356"/>
            <a:ext cx="1237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ЦЕЛЬ: </a:t>
            </a:r>
            <a:endParaRPr lang="ru-RU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14546" y="1000108"/>
            <a:ext cx="55844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ПОЗНАКОМИИТЬ ДЕТЕЙ С ОВОЩАМИ И ДАТЬ ОБЩЕЕ  </a:t>
            </a:r>
          </a:p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ПРЕДСТАВЛЕНИЕ ОБ ИХ ИСПОЛЬЗОВАНИИ В ЖИЗНИ.</a:t>
            </a:r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3097212" cy="1008063"/>
          </a:xfrm>
        </p:spPr>
        <p:txBody>
          <a:bodyPr/>
          <a:lstStyle/>
          <a:p>
            <a:r>
              <a:rPr lang="ru-RU"/>
              <a:t>Осень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body" sz="half" idx="1"/>
          </p:nvPr>
        </p:nvSpPr>
        <p:spPr>
          <a:xfrm>
            <a:off x="285720" y="3716338"/>
            <a:ext cx="4189443" cy="29813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/>
              <a:t>Здравствуй осень,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Здравствуй осень,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Хорошо что ты пришла,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У тебя мы осень спросим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Что в подарок принесла?</a:t>
            </a:r>
          </a:p>
        </p:txBody>
      </p:sp>
      <p:pic>
        <p:nvPicPr>
          <p:cNvPr id="8201" name="Picture 9" descr="File00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 r="2" b="52"/>
          <a:stretch>
            <a:fillRect/>
          </a:stretch>
        </p:blipFill>
        <p:spPr>
          <a:xfrm>
            <a:off x="3708400" y="333375"/>
            <a:ext cx="5219700" cy="414972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Овощи </a:t>
            </a:r>
            <a:r>
              <a:rPr lang="ru-RU" sz="4000" dirty="0"/>
              <a:t>– полезные продукты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Есть у нас огород</a:t>
            </a:r>
          </a:p>
          <a:p>
            <a:pPr>
              <a:buFont typeface="Wingdings" pitchFamily="2" charset="2"/>
              <a:buNone/>
            </a:pPr>
            <a:r>
              <a:rPr lang="ru-RU"/>
              <a:t>Там морковка растёт</a:t>
            </a:r>
          </a:p>
        </p:txBody>
      </p:sp>
      <p:pic>
        <p:nvPicPr>
          <p:cNvPr id="20490" name="Picture 10" descr="Save000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7088" y="3357563"/>
            <a:ext cx="7559675" cy="3024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Есть у нас огород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Там капуста растёт</a:t>
            </a:r>
          </a:p>
          <a:p>
            <a:pPr>
              <a:buFont typeface="Wingdings" pitchFamily="2" charset="2"/>
              <a:buNone/>
            </a:pPr>
            <a:r>
              <a:rPr lang="ru-RU"/>
              <a:t>Вот такой ширины</a:t>
            </a:r>
          </a:p>
          <a:p>
            <a:pPr>
              <a:buFont typeface="Wingdings" pitchFamily="2" charset="2"/>
              <a:buNone/>
            </a:pPr>
            <a:r>
              <a:rPr lang="ru-RU"/>
              <a:t>Вот такой вышины</a:t>
            </a:r>
          </a:p>
        </p:txBody>
      </p:sp>
      <p:pic>
        <p:nvPicPr>
          <p:cNvPr id="7173" name="Picture 5" descr="Save000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4663" y="2197100"/>
            <a:ext cx="4359303" cy="43037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Есть у нас огород</a:t>
            </a:r>
            <a:br>
              <a:rPr lang="ru-RU" sz="4000"/>
            </a:br>
            <a:endParaRPr lang="ru-RU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/>
              <a:t>Там картошка, лук растёт.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Ну-ка, братцы, не зевайте,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Да в корзинку полезайте.</a:t>
            </a:r>
          </a:p>
        </p:txBody>
      </p:sp>
      <p:pic>
        <p:nvPicPr>
          <p:cNvPr id="13319" name="Picture 7" descr="Save000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3429000"/>
            <a:ext cx="2857520" cy="3214710"/>
          </a:xfrm>
          <a:prstGeom prst="rect">
            <a:avLst/>
          </a:prstGeom>
          <a:noFill/>
        </p:spPr>
      </p:pic>
      <p:pic>
        <p:nvPicPr>
          <p:cNvPr id="7" name="Содержимое 6" descr="Без названия (2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357686" y="3143248"/>
            <a:ext cx="392909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Есть у нас огород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/>
              <a:t>Помидор там растёт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Вот такой ширины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Вот такой вышины.</a:t>
            </a:r>
          </a:p>
        </p:txBody>
      </p:sp>
      <p:pic>
        <p:nvPicPr>
          <p:cNvPr id="14342" name="Picture 6" descr="Save000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211638" y="1844675"/>
            <a:ext cx="4335462" cy="42291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Есть у нас грузовик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Он не мал, не велик,</a:t>
            </a:r>
          </a:p>
          <a:p>
            <a:pPr>
              <a:buFont typeface="Wingdings" pitchFamily="2" charset="2"/>
              <a:buNone/>
            </a:pPr>
            <a:r>
              <a:rPr lang="ru-RU"/>
              <a:t>Ну-ка, братец, не зевай,</a:t>
            </a:r>
          </a:p>
          <a:p>
            <a:pPr>
              <a:buFont typeface="Wingdings" pitchFamily="2" charset="2"/>
              <a:buNone/>
            </a:pPr>
            <a:r>
              <a:rPr lang="ru-RU"/>
              <a:t>Увози наш урожай.</a:t>
            </a:r>
          </a:p>
        </p:txBody>
      </p:sp>
      <p:pic>
        <p:nvPicPr>
          <p:cNvPr id="15365" name="Picture 5" descr="Save001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3716338"/>
            <a:ext cx="4935567" cy="2967037"/>
          </a:xfrm>
          <a:prstGeom prst="rect">
            <a:avLst/>
          </a:prstGeom>
          <a:noFill/>
        </p:spPr>
      </p:pic>
      <p:pic>
        <p:nvPicPr>
          <p:cNvPr id="6" name="Рисунок 5" descr="images 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2371724"/>
            <a:ext cx="3071834" cy="4200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Что можно приготовить из овощей?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4000" b="1" dirty="0"/>
              <a:t>Суп</a:t>
            </a:r>
          </a:p>
        </p:txBody>
      </p:sp>
      <p:pic>
        <p:nvPicPr>
          <p:cNvPr id="16388" name="Picture 4" descr="Save0011"/>
          <p:cNvPicPr>
            <a:picLocks noChangeAspect="1" noChangeArrowheads="1"/>
          </p:cNvPicPr>
          <p:nvPr/>
        </p:nvPicPr>
        <p:blipFill>
          <a:blip r:embed="rId2" cstate="email"/>
          <a:srcRect b="37"/>
          <a:stretch>
            <a:fillRect/>
          </a:stretch>
        </p:blipFill>
        <p:spPr bwMode="auto">
          <a:xfrm>
            <a:off x="2071670" y="1857364"/>
            <a:ext cx="5786477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Кто варит суп?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5852" y="2786058"/>
            <a:ext cx="2925786" cy="355283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4000" b="1" dirty="0"/>
              <a:t>Повар</a:t>
            </a:r>
          </a:p>
        </p:txBody>
      </p:sp>
      <p:pic>
        <p:nvPicPr>
          <p:cNvPr id="17412" name="Picture 4" descr="Save00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59338" y="404813"/>
            <a:ext cx="2784496" cy="6092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повар варит суп?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/>
              <a:t>Чтобы сварить суп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Надо приготовить овощи:</a:t>
            </a:r>
          </a:p>
          <a:p>
            <a:r>
              <a:rPr lang="ru-RU" sz="2800"/>
              <a:t>Помыть</a:t>
            </a:r>
          </a:p>
          <a:p>
            <a:r>
              <a:rPr lang="ru-RU" sz="2800"/>
              <a:t>Почистить</a:t>
            </a:r>
          </a:p>
          <a:p>
            <a:r>
              <a:rPr lang="ru-RU" sz="2800"/>
              <a:t>Порезать</a:t>
            </a:r>
          </a:p>
          <a:p>
            <a:r>
              <a:rPr lang="ru-RU" sz="2800"/>
              <a:t>Положить в кастрюлю.</a:t>
            </a:r>
          </a:p>
        </p:txBody>
      </p:sp>
      <p:pic>
        <p:nvPicPr>
          <p:cNvPr id="18438" name="Picture 6" descr="Save00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500563" y="1557338"/>
            <a:ext cx="2008187" cy="2189162"/>
          </a:xfrm>
          <a:noFill/>
          <a:ln/>
        </p:spPr>
      </p:pic>
      <p:pic>
        <p:nvPicPr>
          <p:cNvPr id="18440" name="Picture 8" descr="Save000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804025" y="1628775"/>
            <a:ext cx="2073275" cy="2160588"/>
          </a:xfrm>
          <a:noFill/>
          <a:ln/>
        </p:spPr>
      </p:pic>
      <p:pic>
        <p:nvPicPr>
          <p:cNvPr id="18441" name="Picture 9" descr="Save000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4149725"/>
            <a:ext cx="1966913" cy="2089150"/>
          </a:xfrm>
          <a:prstGeom prst="rect">
            <a:avLst/>
          </a:prstGeom>
          <a:noFill/>
        </p:spPr>
      </p:pic>
      <p:pic>
        <p:nvPicPr>
          <p:cNvPr id="18442" name="Picture 10" descr="Save000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804025" y="4221163"/>
            <a:ext cx="2082800" cy="20399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Кто ещё любит овощи?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4000" b="1" dirty="0"/>
              <a:t>Зайчик</a:t>
            </a:r>
          </a:p>
        </p:txBody>
      </p:sp>
      <p:pic>
        <p:nvPicPr>
          <p:cNvPr id="5" name="Рисунок 4" descr="Без названия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7" y="1643050"/>
            <a:ext cx="3571900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Угостим Зайку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Что любит зайчик?</a:t>
            </a:r>
          </a:p>
          <a:p>
            <a:pPr>
              <a:buFont typeface="Wingdings" pitchFamily="2" charset="2"/>
              <a:buNone/>
            </a:pPr>
            <a:r>
              <a:rPr lang="ru-RU" dirty="0"/>
              <a:t>Сладкую, сочную</a:t>
            </a:r>
          </a:p>
        </p:txBody>
      </p:sp>
      <p:pic>
        <p:nvPicPr>
          <p:cNvPr id="5" name="Рисунок 4" descr="image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2928934"/>
            <a:ext cx="5143535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Ну-ка Зайка, поиграй-ка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Поднялся наш огород</a:t>
            </a:r>
          </a:p>
          <a:p>
            <a:pPr>
              <a:buFont typeface="Wingdings" pitchFamily="2" charset="2"/>
              <a:buNone/>
            </a:pPr>
            <a:r>
              <a:rPr lang="ru-RU"/>
              <a:t>Всё на солнышке растёт</a:t>
            </a:r>
          </a:p>
          <a:p>
            <a:pPr>
              <a:buFont typeface="Wingdings" pitchFamily="2" charset="2"/>
              <a:buNone/>
            </a:pPr>
            <a:r>
              <a:rPr lang="ru-RU"/>
              <a:t>Лук, морковка и горох</a:t>
            </a:r>
          </a:p>
          <a:p>
            <a:pPr>
              <a:buFont typeface="Wingdings" pitchFamily="2" charset="2"/>
              <a:buNone/>
            </a:pPr>
            <a:r>
              <a:rPr lang="ru-RU"/>
              <a:t>Урожай у нас не плох</a:t>
            </a:r>
          </a:p>
        </p:txBody>
      </p:sp>
      <p:pic>
        <p:nvPicPr>
          <p:cNvPr id="7" name="Рисунок 6" descr="images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00" y="1285860"/>
            <a:ext cx="3071866" cy="2500330"/>
          </a:xfrm>
          <a:prstGeom prst="rect">
            <a:avLst/>
          </a:prstGeom>
        </p:spPr>
      </p:pic>
      <p:pic>
        <p:nvPicPr>
          <p:cNvPr id="8" name="Рисунок 7" descr="imag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256"/>
            <a:ext cx="2286016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ages (8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4071942"/>
            <a:ext cx="1971683" cy="2357454"/>
          </a:xfrm>
          <a:prstGeom prst="rect">
            <a:avLst/>
          </a:prstGeom>
        </p:spPr>
      </p:pic>
      <p:pic>
        <p:nvPicPr>
          <p:cNvPr id="10" name="Рисунок 9" descr="Без названия (3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4143380"/>
            <a:ext cx="207170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5" name="Рисунок 4" descr="images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785926"/>
            <a:ext cx="6143668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theme/theme1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348</TotalTime>
  <Words>204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Клен</vt:lpstr>
      <vt:lpstr>Овощи </vt:lpstr>
      <vt:lpstr>Слайд 2</vt:lpstr>
      <vt:lpstr>Осень</vt:lpstr>
      <vt:lpstr>Овощи – полезные продукты</vt:lpstr>
      <vt:lpstr>Есть у нас огород</vt:lpstr>
      <vt:lpstr>Есть у нас огород </vt:lpstr>
      <vt:lpstr>Есть у нас огород</vt:lpstr>
      <vt:lpstr>Есть у нас грузовик</vt:lpstr>
      <vt:lpstr>Что можно приготовить из овощей?</vt:lpstr>
      <vt:lpstr>Кто варит суп?</vt:lpstr>
      <vt:lpstr>Как повар варит суп?</vt:lpstr>
      <vt:lpstr>Кто ещё любит овощи?</vt:lpstr>
      <vt:lpstr>Угостим Зайку</vt:lpstr>
      <vt:lpstr>Ну-ка Зайка, поиграй-ка</vt:lpstr>
      <vt:lpstr>СПАСИБО ЗА ВНИМАНИЕ!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Овощи</dc:title>
  <dc:creator>group66</dc:creator>
  <cp:lastModifiedBy>Пользователь</cp:lastModifiedBy>
  <cp:revision>18</cp:revision>
  <dcterms:created xsi:type="dcterms:W3CDTF">2008-10-15T11:16:02Z</dcterms:created>
  <dcterms:modified xsi:type="dcterms:W3CDTF">2021-11-05T17:46:12Z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000800ca060000000000010250600207f5000400038000</vt:lpwstr>
  </property>
</Properties>
</file>