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8" r:id="rId3"/>
    <p:sldId id="275" r:id="rId4"/>
    <p:sldId id="277" r:id="rId5"/>
    <p:sldId id="265" r:id="rId6"/>
    <p:sldId id="278" r:id="rId7"/>
    <p:sldId id="290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5" autoAdjust="0"/>
    <p:restoredTop sz="94660"/>
  </p:normalViewPr>
  <p:slideViewPr>
    <p:cSldViewPr>
      <p:cViewPr varScale="1">
        <p:scale>
          <a:sx n="63" d="100"/>
          <a:sy n="63" d="100"/>
        </p:scale>
        <p:origin x="15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6027C-CD30-477E-B9BF-5F2736B20D9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998192"/>
      </p:ext>
    </p:extLst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68361-6709-4B42-A188-F78377BC5BD6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531443"/>
      </p:ext>
    </p:extLst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7DC4E-CA23-428C-81C2-1B962BF380B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2480529"/>
      </p:ext>
    </p:extLst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1EF88-A56F-4807-A08E-74B48233EA3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846330"/>
      </p:ext>
    </p:extLst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2BE02A-0D26-4FCD-B382-99CF955366D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838830"/>
      </p:ext>
    </p:extLst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902BB5-C995-4A8F-B891-5C104654699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581472"/>
      </p:ext>
    </p:extLst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22F8D-4709-4042-9CB1-422BC08A02C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386094"/>
      </p:ext>
    </p:extLst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34D12-7AA0-4E54-8253-1974284AAB4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80471"/>
      </p:ext>
    </p:extLst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55307-7AC9-4B43-A774-F7705DC3C77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083579"/>
      </p:ext>
    </p:extLst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89AAB-DC5F-48C3-AD36-3646F623D05A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948812"/>
      </p:ext>
    </p:extLst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D2E85-2371-46AC-A312-4D28CDFA3B68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949159"/>
      </p:ext>
    </p:extLst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8A3F01-6812-4580-BE06-184E817B4E43}" type="slidenum">
              <a:rPr lang="ru-RU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ld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5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9.jpeg"/><Relationship Id="rId7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6" name="Picture 4" descr="4(1)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3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908175" y="1628775"/>
            <a:ext cx="5903913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9600" b="1" dirty="0">
                <a:solidFill>
                  <a:srgbClr val="FF3300"/>
                </a:solidFill>
              </a:rPr>
              <a:t>  Фрукты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492500" y="5300663"/>
            <a:ext cx="50403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Учитель- логопед Чертова Ольга Александровна</a:t>
            </a:r>
          </a:p>
        </p:txBody>
      </p:sp>
    </p:spTree>
  </p:cSld>
  <p:clrMapOvr>
    <a:masterClrMapping/>
  </p:clrMapOvr>
  <p:transition>
    <p:strips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Rectangle 13"/>
          <p:cNvSpPr>
            <a:spLocks noGrp="1" noChangeArrowheads="1"/>
          </p:cNvSpPr>
          <p:nvPr>
            <p:ph type="title"/>
          </p:nvPr>
        </p:nvSpPr>
        <p:spPr>
          <a:xfrm>
            <a:off x="202456" y="30510"/>
            <a:ext cx="8229600" cy="922337"/>
          </a:xfrm>
        </p:spPr>
        <p:txBody>
          <a:bodyPr/>
          <a:lstStyle/>
          <a:p>
            <a:r>
              <a:rPr lang="ru-RU" sz="5400" b="1" dirty="0">
                <a:solidFill>
                  <a:schemeClr val="accent2"/>
                </a:solidFill>
              </a:rPr>
              <a:t>Что это?</a:t>
            </a:r>
          </a:p>
        </p:txBody>
      </p:sp>
      <p:pic>
        <p:nvPicPr>
          <p:cNvPr id="5125" name="Picture 5" descr="76b867d6256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0900" y="206209"/>
            <a:ext cx="1863725" cy="23034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7" name="Picture 7" descr="i?id=484788730-16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0030" y="972864"/>
            <a:ext cx="2201863" cy="17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i?id=133139790-47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3" y="221549"/>
            <a:ext cx="2501741" cy="178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i?id=173730703-28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888" y="4926013"/>
            <a:ext cx="2336800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i?id=121228108-17-72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4875" y="4940638"/>
            <a:ext cx="2049205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 descr="i?id=341804857-06-72&amp;n=2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0699" y="5048674"/>
            <a:ext cx="223678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701" y="2553393"/>
            <a:ext cx="2016224" cy="25979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713" y="3009972"/>
            <a:ext cx="2783589" cy="1927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413" y="2509671"/>
            <a:ext cx="3225551" cy="2150367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6" name="Rectangle 22"/>
          <p:cNvSpPr>
            <a:spLocks noGrp="1" noChangeArrowheads="1"/>
          </p:cNvSpPr>
          <p:nvPr>
            <p:ph type="ctrTitle"/>
          </p:nvPr>
        </p:nvSpPr>
        <p:spPr>
          <a:xfrm>
            <a:off x="395536" y="67958"/>
            <a:ext cx="7772400" cy="896449"/>
          </a:xfrm>
        </p:spPr>
        <p:txBody>
          <a:bodyPr/>
          <a:lstStyle/>
          <a:p>
            <a:r>
              <a:rPr lang="ru-RU" b="1" dirty="0">
                <a:solidFill>
                  <a:schemeClr val="accent2"/>
                </a:solidFill>
              </a:rPr>
              <a:t>Один-много</a:t>
            </a:r>
          </a:p>
        </p:txBody>
      </p:sp>
      <p:pic>
        <p:nvPicPr>
          <p:cNvPr id="26628" name="Picture 4" descr="i?id=121228108-17-72&amp;n=21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113" y="2997200"/>
            <a:ext cx="1428750" cy="1428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9" name="Picture 15" descr="76b867d6256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4797425"/>
            <a:ext cx="139858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8" name="Picture 24" descr="i?id=187549291-55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1052513"/>
            <a:ext cx="2160587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9" name="Picture 25" descr="i?id=173730703-28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187325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5" name="Picture 31" descr="i?id=453951429-28-72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4941888"/>
            <a:ext cx="2952750" cy="191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57" name="Picture 33" descr="i?id=87520655-41-72&amp;n=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3141663"/>
            <a:ext cx="19335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6" name="Rectangle 22"/>
          <p:cNvSpPr>
            <a:spLocks noGrp="1" noChangeArrowheads="1"/>
          </p:cNvSpPr>
          <p:nvPr>
            <p:ph type="ctrTitle"/>
          </p:nvPr>
        </p:nvSpPr>
        <p:spPr>
          <a:xfrm>
            <a:off x="395536" y="67958"/>
            <a:ext cx="7772400" cy="896449"/>
          </a:xfrm>
        </p:spPr>
        <p:txBody>
          <a:bodyPr/>
          <a:lstStyle/>
          <a:p>
            <a:r>
              <a:rPr lang="ru-RU" b="1" dirty="0">
                <a:solidFill>
                  <a:schemeClr val="accent2"/>
                </a:solidFill>
              </a:rPr>
              <a:t>Один-много</a:t>
            </a:r>
          </a:p>
        </p:txBody>
      </p:sp>
      <p:pic>
        <p:nvPicPr>
          <p:cNvPr id="9" name="Picture 7" descr="i?id=484788730-16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556" y="934355"/>
            <a:ext cx="2201863" cy="17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i?id=133139790-47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556" y="3009861"/>
            <a:ext cx="2501741" cy="1787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i?id=341804857-06-72&amp;n=2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5293519"/>
            <a:ext cx="223678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964407"/>
            <a:ext cx="2415262" cy="19322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360" y="2942613"/>
            <a:ext cx="2461408" cy="19532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450" y="4829927"/>
            <a:ext cx="2771800" cy="176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3725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/>
                </a:solidFill>
              </a:rPr>
              <a:t>Какой сок?</a:t>
            </a:r>
          </a:p>
        </p:txBody>
      </p:sp>
      <p:pic>
        <p:nvPicPr>
          <p:cNvPr id="12292" name="Picture 4" descr="i?id=48412129-21-72&amp;n=2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9250" y="2133600"/>
            <a:ext cx="1228725" cy="1428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5" descr="i?id=59579473-29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14986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 descr="76b867d6256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3860800"/>
            <a:ext cx="18637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 descr="i?id=484788730-16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1773238"/>
            <a:ext cx="2443163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 descr="i?id=133139790-47-72&amp;n=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0" y="4292600"/>
            <a:ext cx="2808288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9" descr="i?id=173730703-28-72&amp;n=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4437063"/>
            <a:ext cx="2336800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10" descr="i?id=121228108-17-72&amp;n=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4005263"/>
            <a:ext cx="20161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1" descr="i?id=107957880-56-72&amp;n=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888" y="1700213"/>
            <a:ext cx="26654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5" name="Palchikovaya_gimnastika_-_My_delili_apels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552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33907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img14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8988332" cy="5483448"/>
          </a:xfrm>
          <a:prstGeom prst="rect">
            <a:avLst/>
          </a:prstGeom>
          <a:noFill/>
          <a:ln w="508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760039"/>
      </p:ext>
    </p:extLst>
  </p:cSld>
  <p:clrMapOvr>
    <a:masterClrMapping/>
  </p:clrMapOvr>
  <p:transition>
    <p:strips dir="ld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15</Words>
  <Application>Microsoft Office PowerPoint</Application>
  <PresentationFormat>Экран (4:3)</PresentationFormat>
  <Paragraphs>6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Arial</vt:lpstr>
      <vt:lpstr>Оформление по умолчанию</vt:lpstr>
      <vt:lpstr>Презентация PowerPoint</vt:lpstr>
      <vt:lpstr>Что это?</vt:lpstr>
      <vt:lpstr>Один-много</vt:lpstr>
      <vt:lpstr>Один-много</vt:lpstr>
      <vt:lpstr>Какой сок?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оля чертова</cp:lastModifiedBy>
  <cp:revision>20</cp:revision>
  <dcterms:created xsi:type="dcterms:W3CDTF">2014-01-04T15:24:17Z</dcterms:created>
  <dcterms:modified xsi:type="dcterms:W3CDTF">2021-11-08T14:32:03Z</dcterms:modified>
</cp:coreProperties>
</file>