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62" r:id="rId17"/>
    <p:sldId id="263" r:id="rId18"/>
    <p:sldId id="264" r:id="rId19"/>
    <p:sldId id="265" r:id="rId20"/>
    <p:sldId id="266" r:id="rId21"/>
    <p:sldId id="267" r:id="rId22"/>
    <p:sldId id="280" r:id="rId23"/>
    <p:sldId id="268" r:id="rId24"/>
    <p:sldId id="269" r:id="rId25"/>
    <p:sldId id="27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9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69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207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127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330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174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08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297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887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230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58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162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E35C4-11A4-45F9-80A1-2C83D5586F0F}" type="datetimeFigureOut">
              <a:rPr lang="ru-RU" smtClean="0"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3EE8D-5746-41B8-8949-87CF460A9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157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3832" y="1358337"/>
            <a:ext cx="9144000" cy="2387600"/>
          </a:xfrm>
          <a:scene3d>
            <a:camera prst="perspectiveContrastingRightFacing"/>
            <a:lightRig rig="threePt" dir="t"/>
          </a:scene3d>
        </p:spPr>
        <p:txBody>
          <a:bodyPr>
            <a:normAutofit/>
          </a:bodyPr>
          <a:lstStyle/>
          <a:p>
            <a:r>
              <a:rPr lang="ru-RU" sz="9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endParaRPr lang="ru-RU" sz="96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807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233652" y="511278"/>
            <a:ext cx="56437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КРАСНЫХ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s3.eu-central-1.amazonaws.com/river-talks/uploads/photos/2020/11/sngine_79253f0209d7df3712bfceaaf9e049f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23" y="0"/>
            <a:ext cx="7768141" cy="776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6563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19492" y="446049"/>
            <a:ext cx="59324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B9D0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ОРАНЖЕВЫХ</a:t>
            </a:r>
            <a:endParaRPr lang="ru-RU" sz="6000" b="1" dirty="0">
              <a:solidFill>
                <a:srgbClr val="FB9D0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https://bekasovo.ru/sites/default/files/fiksi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40854" y="388133"/>
            <a:ext cx="9724405" cy="646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95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77054" y="22302"/>
            <a:ext cx="56871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ЗЕЛЕНЫХ</a:t>
            </a:r>
            <a:endParaRPr lang="ru-RU" sz="72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get-pdb/1651893/3696f7e6-e2af-47be-8498-5caf72edc9f8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1" y="-980766"/>
            <a:ext cx="8641653" cy="864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89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4985" y="1739590"/>
            <a:ext cx="89878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тур</a:t>
            </a:r>
          </a:p>
          <a:p>
            <a:pPr algn="ctr"/>
            <a:r>
              <a:rPr lang="ru-RU" sz="7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гостях у сказки»</a:t>
            </a:r>
            <a:endParaRPr lang="ru-RU" sz="7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48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lovnet.ru/wp-content/uploads/2018/11/21-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4670" y="423746"/>
            <a:ext cx="7590263" cy="759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11330" y="794406"/>
            <a:ext cx="80329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Живёт в длинноногой избушке</a:t>
            </a:r>
            <a:b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хулиганка-старушка,</a:t>
            </a:r>
            <a:b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нее костяная нога,</a:t>
            </a:r>
            <a:b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зовут ее …</a:t>
            </a:r>
          </a:p>
        </p:txBody>
      </p:sp>
      <p:pic>
        <p:nvPicPr>
          <p:cNvPr id="1026" name="Picture 2" descr="https://xn--h1adaolkc5e.ot7.ru/admin/uploads/2/6/5/%D0%90%D0%BD%D0%B8%D0%BC%D0%B0%D1%86%D0%B8%D0%BE%D0%BD%D0%BD%D1%8B%D0%B5-%D0%BE%D1%82%D0%BA%D1%80%D1%8B%D1%82%D0%BA%D0%B8-%D1%81-%D0%91%D0%B0%D0%B1%D0%BE%D0%B9-%D0%AF%D0%B3%D0%BE%D0%B9-%D0%9E%D1%82%D0%BA%D1%80%D1%8B%D1%82%D0%BA%D0%B8-%D1%81-%D0%91%D0%B0%D0%B1%D0%BE%D0%B9-%D0%AF%D0%B3%D0%BE%D0%B9-%D1%81%D0%BA%D0%B0%D1%87%D0%B0%D1%82%D1%8C-%D0%B1%D0%B5%D1%81%D0%BF%D0%BB%D0%B0%D1%82%D0%BD%D0%BE-326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593" y="2998092"/>
            <a:ext cx="4619625" cy="390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3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s://avatars.mds.yandex.net/get-pdb/2080781/9f35b3b7-c14a-4c5e-9ea5-a753dfdc71cb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5225" y="-881489"/>
            <a:ext cx="8921518" cy="892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83279" y="947780"/>
            <a:ext cx="71087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сказочный герой </a:t>
            </a:r>
            <a:endParaRPr lang="ru-RU" sz="4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хвостиком, усатый, </a:t>
            </a:r>
            <a:endParaRPr lang="ru-RU" sz="4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шляпе у него перо, </a:t>
            </a:r>
            <a:endParaRPr lang="ru-RU" sz="4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 </a:t>
            </a: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полосатый, </a:t>
            </a:r>
            <a:endParaRPr lang="ru-RU" sz="4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Ходит </a:t>
            </a: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на двух ногах, </a:t>
            </a:r>
            <a:endParaRPr lang="ru-RU" sz="4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ярко-красных сапогах</a:t>
            </a:r>
            <a:r>
              <a:rPr lang="ru-RU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s7.hostingkartinok.com/uploads/images/2014/05/20bd772520bf9423344a71561d94862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515" y="333048"/>
            <a:ext cx="7249264" cy="652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94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chpic.su/_data/stickers/t/TheFixiki/TheFixiki_025.webp"/>
          <p:cNvSpPr>
            <a:spLocks noChangeAspect="1" noChangeArrowheads="1"/>
          </p:cNvSpPr>
          <p:nvPr/>
        </p:nvSpPr>
        <p:spPr bwMode="auto">
          <a:xfrm>
            <a:off x="-1672683" y="-1972727"/>
            <a:ext cx="2133058" cy="213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6" name="Picture 6" descr="https://vignette.wikia.nocookie.net/fiksikiarchives/images/d/dc/%D0%92%D0%B5%D1%80%D1%82%D0%B0_%D0%B2_%D0%BF%D0%BE%D0%BB%D0%BD%D0%BE%D0%BC%D0%B5%D1%82%D1%80%D0%B0%D0%B6%D0%BA%D0%B5.png/revision/latest?cb=20180131081101&amp;path-prefix=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557486"/>
            <a:ext cx="4453518" cy="497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6100" y="1358900"/>
            <a:ext cx="81407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братца дружно строят дом,</a:t>
            </a:r>
            <a:b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Тепло, уютно будет в нём.</a:t>
            </a:r>
            <a:b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братцы знают толк,</a:t>
            </a:r>
            <a:b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сможет в дом пробраться волк.</a:t>
            </a:r>
            <a:r>
              <a:rPr lang="ru-RU" sz="4200" dirty="0"/>
              <a:t/>
            </a:r>
            <a:br>
              <a:rPr lang="ru-RU" sz="4200" dirty="0"/>
            </a:br>
            <a:endParaRPr lang="ru-RU" sz="4200" dirty="0"/>
          </a:p>
        </p:txBody>
      </p:sp>
      <p:pic>
        <p:nvPicPr>
          <p:cNvPr id="3080" name="Picture 8" descr="https://ds05.infourok.ru/uploads/ex/0ffe/000ad1e5-0a40460f/hello_html_60e4aa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410" y="1263442"/>
            <a:ext cx="3941797" cy="52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86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s://s3.eu-central-1.amazonaws.com/river-talks/uploads/photos/2020/11/sngine_79253f0209d7df3712bfceaaf9e049f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5595" y="1293541"/>
            <a:ext cx="6475140" cy="647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08810" y="1460809"/>
            <a:ext cx="777983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Парень слез с любимой печки,</a:t>
            </a:r>
          </a:p>
          <a:p>
            <a:pPr algn="just"/>
            <a: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водой поплелся к речке.</a:t>
            </a:r>
          </a:p>
          <a:p>
            <a:pPr algn="just"/>
            <a: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Щуку в проруби поймал</a:t>
            </a:r>
          </a:p>
          <a:p>
            <a:pPr algn="just"/>
            <a:r>
              <a:rPr lang="ru-RU" sz="4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 тех пор забот не знал.</a:t>
            </a:r>
            <a:endParaRPr lang="ru-RU" sz="4200" b="1" i="0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https://fsd.multiurok.ru/html/2020/08/18/s_5f3b4daa30f3a/1510080_2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496" y="521565"/>
            <a:ext cx="4323981" cy="609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66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https://cdn.otr24.com/static/upload/on/bn/d6/n6/onbnd6n6u8qu3m493dn6n8ojkjfmr55rpl0z8omo_thumb1.jpg"/>
          <p:cNvSpPr>
            <a:spLocks noChangeAspect="1" noChangeArrowheads="1"/>
          </p:cNvSpPr>
          <p:nvPr/>
        </p:nvSpPr>
        <p:spPr bwMode="auto">
          <a:xfrm>
            <a:off x="-92075" y="4100039"/>
            <a:ext cx="349722" cy="34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https://www.clipartmax.com/png/full/49-491529_%D1%80%D0%B0%D0%B7%D0%B2%D0%B8%D0%B2%D0%B0%D0%B5%D0%BC-%D0%BB%D0%BE%D0%B3%D0%B8%D1%87%D0%B5%D1%81%D0%BA%D0%BE%D0%B5-%D0%BC%D1%8B%D1%88%D0%BB%D0%B5%D0%BD%D0%B8%D0%B5-%D1%81-%D1%81%D0%B8%D0%BC%D0%BA%D0%BE%D0%B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5006"/>
            <a:ext cx="3836020" cy="568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9349" y="978771"/>
            <a:ext cx="848478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 серебра и злата</a:t>
            </a:r>
          </a:p>
          <a:p>
            <a:pPr algn="just"/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сундуках своих он спрятал,</a:t>
            </a:r>
          </a:p>
          <a:p>
            <a:pPr algn="just"/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мрачном он дворце живет</a:t>
            </a:r>
          </a:p>
          <a:p>
            <a:pPr algn="just"/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чужих невест крадет.</a:t>
            </a:r>
            <a:endParaRPr lang="ru-RU" sz="4400" b="1" i="0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avatars.mds.yandex.net/get-zen_doc/151304/pub_59aa7896168a91a244c96ec1_59aa79417ddde85ec4728f59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011" y="486050"/>
            <a:ext cx="5457456" cy="637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09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s://slovnet.ru/wp-content/uploads/2018/11/15-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9727" y="602166"/>
            <a:ext cx="7166516" cy="7166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29470" y="1340278"/>
            <a:ext cx="729393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муки он был печен,</a:t>
            </a:r>
          </a:p>
          <a:p>
            <a:pPr algn="just"/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окошке </a:t>
            </a:r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 стужен.</a:t>
            </a:r>
          </a:p>
          <a:p>
            <a:pPr algn="just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Убежал от бабки с дедом,</a:t>
            </a:r>
          </a:p>
          <a:p>
            <a:pPr algn="just"/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лисе он стал обедом.</a:t>
            </a:r>
            <a:endParaRPr lang="ru-RU" sz="4000" b="1" i="0" dirty="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0" name="Picture 6" descr="http://mkdou249.edusite.ru/images/cveto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265" y="2228850"/>
            <a:ext cx="5519371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43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lovnet.ru/wp-content/uploads/2018/11/21-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4670" y="423746"/>
            <a:ext cx="7590263" cy="7590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24400" y="1095286"/>
            <a:ext cx="843915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Внучка к бабушке пошла,</a:t>
            </a:r>
            <a:b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Пироги ей понесла.</a:t>
            </a:r>
            <a:b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Серый волк за ней следил,</a:t>
            </a:r>
            <a:b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Обманул и проглотил! </a:t>
            </a:r>
          </a:p>
        </p:txBody>
      </p:sp>
      <p:pic>
        <p:nvPicPr>
          <p:cNvPr id="7170" name="Picture 2" descr="https://img0.liveinternet.ru/images/attach/c/5/89/31/89031736_0a22b43b4cd78b6b5ca3752f8d835dd8jpe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266" y="1295310"/>
            <a:ext cx="4225734" cy="556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45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ekasovo.ru/sites/default/files/fiksi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3087" y="1159726"/>
            <a:ext cx="8564678" cy="5698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67250" y="714286"/>
            <a:ext cx="79629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Лечит маленьких детей,</a:t>
            </a:r>
            <a:b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Лечит птичек и зверей,</a:t>
            </a:r>
            <a:b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Сквозь очки свои глядит</a:t>
            </a:r>
            <a:b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Добрый доктор…</a:t>
            </a:r>
          </a:p>
        </p:txBody>
      </p:sp>
      <p:pic>
        <p:nvPicPr>
          <p:cNvPr id="8194" name="Picture 2" descr="https://ds04.infourok.ru/uploads/ex/097d/0009a66c-b131dcdb/hello_html_m16c44eb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049" y="1634378"/>
            <a:ext cx="5478317" cy="547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2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51893/3696f7e6-e2af-47be-8498-5caf72edc9f8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4649" y="-126943"/>
            <a:ext cx="8073484" cy="807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38596" y="748801"/>
            <a:ext cx="73360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танцзала короля </a:t>
            </a:r>
            <a:endParaRPr lang="ru-RU" sz="4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Девочка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домой бежала, </a:t>
            </a:r>
            <a:endParaRPr lang="ru-RU" sz="4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Туфельку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хрусталя </a:t>
            </a:r>
            <a:endParaRPr lang="ru-RU" sz="4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ступеньках потеряла. </a:t>
            </a:r>
            <a:endParaRPr lang="ru-RU" sz="4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Тыквой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стала вновь карета… </a:t>
            </a:r>
            <a:endParaRPr lang="ru-RU" sz="4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скажи, девчушка эта?</a:t>
            </a:r>
            <a:b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www.pinclipart.com/picdir/big/530-5300771_sitting-clipar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068" y="2179529"/>
            <a:ext cx="3895440" cy="456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84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8937" y="2118732"/>
            <a:ext cx="98576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тур</a:t>
            </a:r>
          </a:p>
          <a:p>
            <a:pPr algn="ctr"/>
            <a:r>
              <a:rPr lang="ru-RU" sz="7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«УГАДАЙ СКАЗКУ»</a:t>
            </a:r>
            <a:endParaRPr lang="ru-RU" sz="7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21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www.clipartmax.com/png/full/49-491529_%D1%80%D0%B0%D0%B7%D0%B2%D0%B8%D0%B2%D0%B0%D0%B5%D0%BC-%D0%BB%D0%BE%D0%B3%D0%B8%D1%87%D0%B5%D1%81%D0%BA%D0%BE%D0%B5-%D0%BC%D1%8B%D1%88%D0%BB%D0%B5%D0%BD%D0%B8%D0%B5-%D1%81-%D1%81%D0%B8%D0%BC%D0%BA%D0%BE%D0%B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4200"/>
            <a:ext cx="2918564" cy="4323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s://img-fotki.yandex.ru/get/9651/48968035.2a4/0_e4ad0_90f7bfa7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383" y="1744248"/>
            <a:ext cx="5012592" cy="507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s://ds03.infourok.ru/uploads/ex/0c39/00047908-a58ce807/hello_html_mf1296a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30" y="237929"/>
            <a:ext cx="2129800" cy="301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s://vignette1.wikia.nocookie.net/characters/images/8/87/1000px-Ko-Da.png/revision/latest?cb=201412300022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707" y="3544909"/>
            <a:ext cx="3843446" cy="303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6" name="Picture 16" descr="https://xn--80aavk2aha7f.xn--d1acj3b/wp-content/uploads/2012/06/1364-768x59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970" y="237929"/>
            <a:ext cx="3349712" cy="260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5259" y="2588846"/>
            <a:ext cx="4972836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ТЕРЕМОК</a:t>
            </a:r>
            <a:endParaRPr lang="ru-RU" sz="8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81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vignette.wikia.nocookie.net/fiksikiarchives/images/d/dc/%D0%92%D0%B5%D1%80%D1%82%D0%B0_%D0%B2_%D0%BF%D0%BE%D0%BB%D0%BD%D0%BE%D0%BC%D0%B5%D1%82%D1%80%D0%B0%D0%B6%D0%BA%D0%B5.png/revision/latest?cb=20180131081101&amp;path-prefix=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971512"/>
            <a:ext cx="3222277" cy="3600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mastfood.ru/upload/iblock/d97/d97d18665a55068ed444f7a6b72e680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188" y="4358946"/>
            <a:ext cx="3924812" cy="237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3.hostingkartinok.com/uploads/images/2014/01/823e367b9fe2d72ec3621dbd06fdebc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188" y="352926"/>
            <a:ext cx="3527077" cy="347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fsd.kopilkaurokov.ru/up/html/2018/12/07/k_5c09e843ddf5e/489354_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437" y="3244158"/>
            <a:ext cx="3770966" cy="361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dn.pixabay.com/photo/2017/01/18/08/23/man-1989145_64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13" y="158692"/>
            <a:ext cx="2641413" cy="281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48871" y="2716329"/>
            <a:ext cx="10486076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</a:t>
            </a:r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ШАПОЧКА</a:t>
            </a:r>
            <a:endParaRPr lang="ru-RU" sz="8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51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s3.eu-central-1.amazonaws.com/river-talks/uploads/photos/2020/11/sngine_79253f0209d7df3712bfceaaf9e049f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5595" y="2216971"/>
            <a:ext cx="5551710" cy="555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t03.kakprosto.ru/images/article/2011/6/17/1_5255011eba9305255011eba96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834" y="427252"/>
            <a:ext cx="4389531" cy="288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https://ds03.infourok.ru/uploads/ex/0c39/00047908-a58ce807/hello_html_mf1296a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34" y="3845363"/>
            <a:ext cx="2129800" cy="301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7.hostingkartinok.com/uploads/images/2014/05/f61af423a4ef1d0ae277a57889420c5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928" y="2442572"/>
            <a:ext cx="5737225" cy="430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avatars.mds.yandex.net/get-pdb/985791/795986d4-ad39-4c41-a8e6-093273eb0180/s1200?webp=fal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229" y="30232"/>
            <a:ext cx="3457822" cy="3815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48240" y="2790344"/>
            <a:ext cx="4977388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КОЛОБОК</a:t>
            </a:r>
            <a:endParaRPr lang="ru-RU" sz="8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72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ekasovo.ru/sites/default/files/fiksi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0561" y="2167106"/>
            <a:ext cx="7050555" cy="4690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124mastera.ru/uploads/projects/file-1912e0ca5fc50f32b3183191212e10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852" y="2534217"/>
            <a:ext cx="3690284" cy="4323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43.radikal.ru/i100/0811/f7/71a69c13d0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019" y="663387"/>
            <a:ext cx="1867530" cy="219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nicepng.com/png/full/79-795471_princess-crown-png-transparent-kral-tac-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996" y="409697"/>
            <a:ext cx="2490881" cy="175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mg-fotki.yandex.ru/get/65759/200418627.129/0_16037a_6bc4d2ae_ori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833" y="3148540"/>
            <a:ext cx="4201273" cy="3476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224" y="2513935"/>
            <a:ext cx="11848115" cy="12618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7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ЩУЧЬЕМУ ВЕЛЕНЬЮ</a:t>
            </a:r>
            <a:endParaRPr lang="ru-RU" sz="76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4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slovnet.ru/wp-content/uploads/2018/11/15-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7618" y="2279736"/>
            <a:ext cx="5476419" cy="547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www.pinclipart.com/picdir/big/244-2445686_old-age-clipar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797" y="3152125"/>
            <a:ext cx="3386203" cy="370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avatars.mds.yandex.net/get-pdb/2113766/a7cd0d9e-fb4f-4e12-bf6b-9875f1dd2e36/s1200?webp=fal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092" y="3792247"/>
            <a:ext cx="2964537" cy="294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clipart-best.com/img/egg/egg-clip-art-1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576" y="320841"/>
            <a:ext cx="1836797" cy="237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nachalo4ka.ru/wp-content/uploads/2014/10/kurits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371" y="320841"/>
            <a:ext cx="3234055" cy="313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593897" y="2480678"/>
            <a:ext cx="7972926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КУРОЧКА РЯБА</a:t>
            </a:r>
            <a:endParaRPr lang="ru-RU" sz="8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3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slovnet.ru/wp-content/uploads/2018/11/2-1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0" y="2931090"/>
            <a:ext cx="2143282" cy="3826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pngimg.com/uploads/arrow_bow/arrow_bow_PNG2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75" y="735882"/>
            <a:ext cx="1844675" cy="182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.pinimg.com/originals/18/f8/ce/18f8ce35687de5bb6f57cf6546878ab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25" y="2931090"/>
            <a:ext cx="6283325" cy="398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www.nicepng.com/png/full/79-795471_princess-crown-png-transparent-kral-tac-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7208">
            <a:off x="7866796" y="262060"/>
            <a:ext cx="3253412" cy="2295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nachalo4ka.ru/wp-content/uploads/2014/08/geroi-russkih-skazok-15-730x120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364" y="2995575"/>
            <a:ext cx="2343961" cy="385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97891" y="2771968"/>
            <a:ext cx="10694642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8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ЦАРЕВНА ЛЯГУШКА</a:t>
            </a:r>
            <a:endParaRPr lang="ru-RU" sz="8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9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8937" y="2118732"/>
            <a:ext cx="98576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7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тур</a:t>
            </a:r>
          </a:p>
          <a:p>
            <a:pPr algn="ctr"/>
            <a:r>
              <a:rPr lang="ru-RU" sz="7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«СКАЗОЧНЫЙ ОПРОС»</a:t>
            </a:r>
            <a:endParaRPr lang="ru-RU" sz="7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8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avatars.mds.yandex.net/get-pdb/2080781/9f35b3b7-c14a-4c5e-9ea5-a753dfdc71cb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705" y="1638380"/>
            <a:ext cx="6138601" cy="613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21896" y="895350"/>
            <a:ext cx="749865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ЗВАЛИ МАЛЬЧИКА, ОКАЗАВШЕГОСЯ В ПЛЕНУ У СНЕЖНОЙ КОРОЛЕВЫ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4773" y="4552353"/>
            <a:ext cx="41529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</a:t>
            </a:r>
            <a:endParaRPr lang="ru-RU" sz="8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36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51893/3696f7e6-e2af-47be-8498-5caf72edc9f8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8147" y="2332742"/>
            <a:ext cx="5359002" cy="535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932358"/>
            <a:ext cx="71437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ДОЛЖЕН БЫЛ СТАТЬ МУЖЕМ ДЮЙМОВОЧКИ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7425" y="4666653"/>
            <a:ext cx="41529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КРОТ</a:t>
            </a:r>
            <a:endParaRPr lang="ru-RU" sz="8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5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lovnet.ru/wp-content/uploads/2018/11/21-6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8785" y="1780698"/>
            <a:ext cx="6045421" cy="604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96636" y="847249"/>
            <a:ext cx="74104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КАКОГО ГОРОДА БЫЛ РОДОМ РУССКИЙ БОГАТЫРЬ ПО ИМЕНИ ИЛЬЯ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5811" y="4628553"/>
            <a:ext cx="53721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МУРОМ</a:t>
            </a:r>
            <a:endParaRPr lang="ru-RU" sz="8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36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bekasovo.ru/sites/default/files/fiksi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3987" y="1936883"/>
            <a:ext cx="7396587" cy="492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48200" y="1167442"/>
            <a:ext cx="71056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ПТИЦЫ УНЕСЛИ БРАТЦА ИВАНУШКУ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8750" y="4628553"/>
            <a:ext cx="603885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ГУСИ-ЛЕБЕДИ</a:t>
            </a:r>
            <a:endParaRPr lang="ru-RU" sz="6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02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slovnet.ru/wp-content/uploads/2018/11/15-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7618" y="1314450"/>
            <a:ext cx="6441705" cy="6441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1" y="723900"/>
            <a:ext cx="69532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КАКОГО ЦВЕТА ГРЕБЕШОК ПЕТУШКА В ИЗВЕСТНОЙ РУССКОЙ СКАЗКЕ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8750" y="4628553"/>
            <a:ext cx="55245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</a:t>
            </a:r>
            <a:endParaRPr lang="ru-RU" sz="8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40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s3.eu-central-1.amazonaws.com/river-talks/uploads/photos/2020/11/sngine_79253f0209d7df3712bfceaaf9e049f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5595" y="1293541"/>
            <a:ext cx="6475140" cy="647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14900" y="933450"/>
            <a:ext cx="75628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КОГО ПРЕВРАТИЛСЯ БРАТЕЦ ИВАНУШКА В ИЗВЕСТНОЙ СКАЗКЕ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90900" y="4628553"/>
            <a:ext cx="88011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КОЗЛЕНОЧКА</a:t>
            </a:r>
            <a:endParaRPr lang="ru-RU" sz="8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17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avatars.mds.yandex.net/get-pdb/2080781/9f35b3b7-c14a-4c5e-9ea5-a753dfdc71cb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6705" y="1638380"/>
            <a:ext cx="6138601" cy="613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95850" y="1181100"/>
            <a:ext cx="72961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КОГО АЙБОЛИТ ПОЛУЧИЛ ТЕЛЕГРАММУ</a:t>
            </a:r>
            <a:r>
              <a:rPr lang="en-US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4707680"/>
            <a:ext cx="85725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ГИППОПОТАМ</a:t>
            </a:r>
            <a:endParaRPr lang="ru-RU" sz="8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43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vatars.mds.yandex.net/get-pdb/1651893/3696f7e6-e2af-47be-8498-5caf72edc9f8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8147" y="2332742"/>
            <a:ext cx="5359002" cy="535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86300" y="1270913"/>
            <a:ext cx="7239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ЗВАЛИ ГЕРОИНЮ, КОТОРАЯ ПОТЕРЯЛА ТУФЕЛЬКУ НА БАЛУ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38750" y="4628553"/>
            <a:ext cx="60579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ЗОЛУШКА</a:t>
            </a:r>
            <a:endParaRPr lang="ru-RU" sz="8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22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s3.eu-central-1.amazonaws.com/river-talks/uploads/photos/2020/11/sngine_79253f0209d7df3712bfceaaf9e049f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5595" y="1293541"/>
            <a:ext cx="6475140" cy="647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38750" y="4628553"/>
            <a:ext cx="617220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ПИРОЖКИ</a:t>
            </a:r>
            <a:endParaRPr lang="ru-RU" sz="8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3550" y="1562101"/>
            <a:ext cx="5867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КРАСНАЯ ШАПОЧКА НЕСЛА СВОЕЙ БАБУШКЕ</a:t>
            </a:r>
            <a:r>
              <a:rPr lang="en-US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09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prorobot.ru/gallery/foto/1111023547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960" y="2162174"/>
            <a:ext cx="8534400" cy="458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47592" y="1036320"/>
            <a:ext cx="1009513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МОЛОДЦЫ! СПАСИБО ЗА ИГРУ!</a:t>
            </a:r>
            <a:endParaRPr lang="ru-RU" sz="4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17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270</Words>
  <Application>Microsoft Office PowerPoint</Application>
  <PresentationFormat>Широкоэкранный</PresentationFormat>
  <Paragraphs>63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Тема Office</vt:lpstr>
      <vt:lpstr>КВЕСТ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КВЕСТ</dc:title>
  <dc:creator>79157</dc:creator>
  <cp:lastModifiedBy>79157</cp:lastModifiedBy>
  <cp:revision>24</cp:revision>
  <dcterms:created xsi:type="dcterms:W3CDTF">2021-03-03T03:17:31Z</dcterms:created>
  <dcterms:modified xsi:type="dcterms:W3CDTF">2021-03-05T07:09:54Z</dcterms:modified>
</cp:coreProperties>
</file>