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FC8DAE-0CDB-4EF0-8898-589A3441D2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3E15D29-222F-4F72-9840-0E43DBD408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BCB0C6-235C-424E-B3B4-8E0E689DCA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9F4FB-887D-4632-9AFF-30AD71BF797A}" type="datetimeFigureOut">
              <a:rPr lang="ru-RU" smtClean="0"/>
              <a:t>22.11.2021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0814501-A3E6-422A-83EE-A46F4133B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6564F2-873D-4E99-8FD4-5919B7AF1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7AE17-2C12-473F-B7A3-2AADD44F36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8353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EB3030-6930-411B-B930-E90041DB9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07A86CC-C7C8-49A0-B115-670F76804B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D65CBD9-7E51-4554-8100-5648979F2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9F4FB-887D-4632-9AFF-30AD71BF797A}" type="datetimeFigureOut">
              <a:rPr lang="ru-RU" smtClean="0"/>
              <a:t>22.11.2021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49419E4-F842-4EAF-AF73-E29018926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32D58FF-6437-4847-8CE1-CB8202386D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7AE17-2C12-473F-B7A3-2AADD44F36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8045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980B8C-124F-4E90-8ED7-794279B4C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D3327F4-2140-45D4-8571-9CE5009498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527C608-C11F-4D76-B77F-7012160A58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9F4FB-887D-4632-9AFF-30AD71BF797A}" type="datetimeFigureOut">
              <a:rPr lang="ru-RU" smtClean="0"/>
              <a:t>22.11.2021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96E6671-52C7-4CF7-99A3-8048121B6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E535F4C-90C7-4B24-ADC5-4EA41D2E2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7AE17-2C12-473F-B7A3-2AADD44F36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8735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D781D1-A9A4-4B5A-89E4-AAA06C5FB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FD5FFB2-6A95-4997-BA70-1E4C9A03E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96D39B5-02D5-4A82-8EC4-578F083E9C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4AEBAB8-4E75-414B-9C15-AD178CD93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9F4FB-887D-4632-9AFF-30AD71BF797A}" type="datetimeFigureOut">
              <a:rPr lang="ru-RU" smtClean="0"/>
              <a:t>22.11.2021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F534364-751E-4C6D-AF22-18BFD2549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B12FFF0-0130-4A01-B624-E5BD536E8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7AE17-2C12-473F-B7A3-2AADD44F36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7417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A96AD4-FA55-47F8-AF1C-59E2232E9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5C07AA-2C1E-4105-B3D1-07A0FAFA5A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CD02600-F41D-49C3-8D03-74F0E80463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E9FF024-F479-4763-8998-EB06FF1456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913A8A1-FD5E-4E70-BB7B-6C4585C970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31A6D17-98CA-4B89-9133-53EC1CB103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9F4FB-887D-4632-9AFF-30AD71BF797A}" type="datetimeFigureOut">
              <a:rPr lang="ru-RU" smtClean="0"/>
              <a:t>22.11.2021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A9715A1-6071-4C8D-AA60-D9047A5BE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6CC3E36-20E5-4CA4-BCDF-2432CDD71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7AE17-2C12-473F-B7A3-2AADD44F36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5562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62F2C6-6914-4E2B-AE13-B15BBF4A0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CFB7137-87A7-47C2-93EC-7CF454341F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9F4FB-887D-4632-9AFF-30AD71BF797A}" type="datetimeFigureOut">
              <a:rPr lang="ru-RU" smtClean="0"/>
              <a:t>22.11.2021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E8492D8-186C-47DA-91E9-1F5462156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B5A531E-75B9-4D7C-8CC1-5726D8E4B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7AE17-2C12-473F-B7A3-2AADD44F36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2915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7D33470-F66C-4B01-85B1-FEF56C348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9F4FB-887D-4632-9AFF-30AD71BF797A}" type="datetimeFigureOut">
              <a:rPr lang="ru-RU" smtClean="0"/>
              <a:t>22.11.2021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87B02C6-ED52-4874-9E18-E082A8595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241A528-B9A5-444C-8319-F7C3E2951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7AE17-2C12-473F-B7A3-2AADD44F36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0955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5AD295-C09B-4933-806F-A3F823B46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A8F52E2-2E58-48CD-9D08-A9A50345A2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953A385-12CC-4284-8192-C12787E19E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A818892-7968-4B22-AD56-4AAFDE14F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9F4FB-887D-4632-9AFF-30AD71BF797A}" type="datetimeFigureOut">
              <a:rPr lang="ru-RU" smtClean="0"/>
              <a:t>22.11.2021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1000EA3-4787-4DBD-82E1-A2FF1BD40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6EBB4BC-A5AF-4C96-8678-8ED63AF4B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7AE17-2C12-473F-B7A3-2AADD44F36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1695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7D9918-E40F-429C-9CA4-A2FEFE1F1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7CABFEE-B476-47A1-8775-DE449803A3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7900B04-2600-4ACF-ACB4-60410B3AB7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FFB2F59-7D2F-4AA9-98FA-1DE23DC61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9F4FB-887D-4632-9AFF-30AD71BF797A}" type="datetimeFigureOut">
              <a:rPr lang="ru-RU" smtClean="0"/>
              <a:t>22.11.2021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2CD0F71-87C5-4CFF-B975-FB3CBB404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D8FE6D2-DB85-423F-A4ED-27C4FFA5C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7AE17-2C12-473F-B7A3-2AADD44F36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6927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0755F9-41CE-4FBE-A624-DE7A81782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C637CF1-15EE-4088-ACBA-92DEBD92C3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1DB2048-CA73-4EED-8E14-0C79D68B4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9F4FB-887D-4632-9AFF-30AD71BF797A}" type="datetimeFigureOut">
              <a:rPr lang="ru-RU" smtClean="0"/>
              <a:t>22.11.2021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DCCAC95-B61E-4474-AEB3-FD72DF09A3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4CEA317-566C-4870-ACA4-36518EA3A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7AE17-2C12-473F-B7A3-2AADD44F36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9302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BACCD07-66AF-439A-A1CC-EA91817367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A2DB89C-22A9-4E7F-8852-C543025D78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4B2258-4A52-4C96-BFBC-4F05A9134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9F4FB-887D-4632-9AFF-30AD71BF797A}" type="datetimeFigureOut">
              <a:rPr lang="ru-RU" smtClean="0"/>
              <a:t>22.11.2021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BECD5FE-1876-44C4-8122-7571B935F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F479621-2EC1-460E-A908-0F2BEBAB8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77AE17-2C12-473F-B7A3-2AADD44F36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34526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838D25-BBD0-4312-B697-BD06B3336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C7E5447-E217-4D08-A2DD-5BC18CD66D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CF3F997-9122-4EA7-9222-506BA5EF9A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A9F4FB-887D-4632-9AFF-30AD71BF797A}" type="datetimeFigureOut">
              <a:rPr lang="ru-RU" smtClean="0"/>
              <a:t>22.11.2021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D3BCE52-CBBB-4A94-A674-96037E2A3B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0A209E6-8A22-475F-AC32-BDA963F90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77AE17-2C12-473F-B7A3-2AADD44F36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388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397F2A7-BB18-49B6-8680-D45EC1E810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6896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0682A28-7F96-4623-AD4B-77EF1B421D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9736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CADB27D-811E-4924-89C6-0FA49B71A3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1480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0E8DB72-19C0-41B3-A9F0-05B5F82EC3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2000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FB2CF81-935B-4AEC-88A9-A7D503E20E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950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B669AD1-EE7B-4948-A3DD-F36A53A08A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0845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47A4AC4-2E30-40BA-B415-180BE40BBD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2144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132588F-936D-40B3-81CD-EBAA01B4FD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1568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76150B8-D9A0-432B-AFD3-B862BD3C0E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5862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164F7E3-7E8A-4A36-BC24-910C076B2E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7895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38C7ABA-B609-4C6B-B78D-F895ED6DC4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7296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50D8EBE-7B83-443D-95F2-56F89061FE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8799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FC3C3C5-A7EE-4582-9357-67D3EE4F87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351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6604D0F-ACB8-4C45-BAF1-B4035B93AF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0008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38CCF42-7656-4919-92EE-1A2FD2E1B6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63206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Application>Microsoft Office PowerPoint</Application>
  <PresentationFormat>Широкоэкранный</PresentationFormat>
  <Paragraphs>0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2</cp:revision>
  <dcterms:created xsi:type="dcterms:W3CDTF">2021-10-18T18:14:49Z</dcterms:created>
  <dcterms:modified xsi:type="dcterms:W3CDTF">2021-11-22T14:43:21Z</dcterms:modified>
</cp:coreProperties>
</file>