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3" r:id="rId12"/>
    <p:sldId id="272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9" autoAdjust="0"/>
    <p:restoredTop sz="94660"/>
  </p:normalViewPr>
  <p:slideViewPr>
    <p:cSldViewPr>
      <p:cViewPr varScale="1">
        <p:scale>
          <a:sx n="99" d="100"/>
          <a:sy n="99" d="100"/>
        </p:scale>
        <p:origin x="-11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1434CB0-1745-41F5-B200-86A8DC9B5703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2D8E89D-5410-473B-B383-18AEEDC1CE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PowerPoint_Presentation1.ppt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 </a:t>
            </a:r>
            <a:r>
              <a:rPr lang="kk-KZ" sz="4000" b="1" dirty="0" smtClean="0">
                <a:solidFill>
                  <a:srgbClr val="7030A0"/>
                </a:solidFill>
              </a:rPr>
              <a:t>«АЙТЫС ӨНЕРІ»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4" name="Объект 3" descr="larg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777686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2322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 descr="img_user_file_589079a2a98d6_2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20688"/>
            <a:ext cx="763284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707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kk-KZ" dirty="0" smtClean="0"/>
              <a:t>САБАҚТЫҢ МАҚСАТЫ: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k-KZ" sz="3600" dirty="0" smtClean="0"/>
              <a:t>КҮНДЕЛІК ОҚИСЫҢ.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k-KZ" sz="3600" dirty="0" smtClean="0"/>
              <a:t>МӘТІН БОЙЫНША СҰРАҚ ҚОЙЫП ҮЙРЕНЕСІҢ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4531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04325"/>
            <a:ext cx="7125112" cy="92447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ШІЛДАХАНА-ПРАЗДНИК </a:t>
            </a:r>
            <a:r>
              <a:rPr lang="ru-RU" dirty="0" smtClean="0"/>
              <a:t>В ЧЕСТЬ НОВОРОЖДЕННОГО</a:t>
            </a: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043607" y="1628800"/>
            <a:ext cx="7125113" cy="46805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026" name="Picture 2" descr="C:\Users\Алла\Pictures\АЙТЫС\ШІЛДАХАНА-ПРАЗДНИК РОЖДЕНИЯ РЕБЕН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626469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92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022473"/>
              </p:ext>
            </p:extLst>
          </p:nvPr>
        </p:nvGraphicFramePr>
        <p:xfrm>
          <a:off x="467544" y="404664"/>
          <a:ext cx="8144519" cy="6336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Презентация" r:id="rId4" imgW="2509969" imgH="1880436" progId="PowerPoint.Show.12">
                  <p:embed/>
                </p:oleObj>
              </mc:Choice>
              <mc:Fallback>
                <p:oleObj name="Презентация" r:id="rId4" imgW="2509969" imgH="1880436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544" y="404664"/>
                        <a:ext cx="8144519" cy="63367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3042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</a:t>
            </a:r>
            <a:r>
              <a:rPr lang="kk-KZ" dirty="0" smtClean="0"/>
              <a:t>ҺАР-ГОРОД</a:t>
            </a:r>
            <a:endParaRPr lang="ru-RU" dirty="0"/>
          </a:p>
        </p:txBody>
      </p:sp>
      <p:pic>
        <p:nvPicPr>
          <p:cNvPr id="3074" name="Picture 2" descr="C:\Users\Алла\Pictures\АЙТЫС\АЙТЫС 0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28092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985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1-ТАПСЫРМА: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800" dirty="0" smtClean="0"/>
              <a:t>1.АЙТЫСҚА </a:t>
            </a:r>
            <a:r>
              <a:rPr lang="kk-KZ" sz="2800" dirty="0" smtClean="0">
                <a:solidFill>
                  <a:srgbClr val="FF0000"/>
                </a:solidFill>
              </a:rPr>
              <a:t>ХАЛЫҚ</a:t>
            </a:r>
            <a:r>
              <a:rPr lang="kk-KZ" sz="2800" dirty="0" smtClean="0"/>
              <a:t> КӨП КЕЛЕДІ.</a:t>
            </a:r>
          </a:p>
          <a:p>
            <a:r>
              <a:rPr lang="kk-KZ" sz="2800" dirty="0" smtClean="0"/>
              <a:t>2.АЙТЫСТА </a:t>
            </a:r>
            <a:r>
              <a:rPr lang="kk-KZ" sz="2800" dirty="0" smtClean="0">
                <a:solidFill>
                  <a:srgbClr val="FF0000"/>
                </a:solidFill>
              </a:rPr>
              <a:t>АЙТЫС</a:t>
            </a:r>
            <a:r>
              <a:rPr lang="kk-KZ" sz="2800" dirty="0" smtClean="0"/>
              <a:t> ЕЛ ТУРАЛЫ АЙТАДЫ.</a:t>
            </a:r>
          </a:p>
          <a:p>
            <a:r>
              <a:rPr lang="kk-KZ" sz="2800" dirty="0" smtClean="0"/>
              <a:t>3.АҚЫНДАР </a:t>
            </a:r>
            <a:r>
              <a:rPr lang="kk-KZ" sz="2800" dirty="0" smtClean="0">
                <a:solidFill>
                  <a:srgbClr val="FF0000"/>
                </a:solidFill>
              </a:rPr>
              <a:t>ШАҺАР</a:t>
            </a:r>
            <a:r>
              <a:rPr lang="kk-KZ" sz="2800" dirty="0" smtClean="0"/>
              <a:t> ТУРАЛЫ КӨП БІЛЕДІ ЕКЕН.</a:t>
            </a:r>
          </a:p>
          <a:p>
            <a:r>
              <a:rPr lang="kk-KZ" sz="2800" dirty="0" smtClean="0"/>
              <a:t>АҚЫНДАРҒА </a:t>
            </a:r>
            <a:r>
              <a:rPr lang="kk-KZ" sz="2800" dirty="0" smtClean="0">
                <a:solidFill>
                  <a:srgbClr val="FF0000"/>
                </a:solidFill>
              </a:rPr>
              <a:t>СЫЙЛЫҚ</a:t>
            </a:r>
            <a:r>
              <a:rPr lang="kk-KZ" sz="2800" dirty="0" smtClean="0"/>
              <a:t> БЕРІЛЕДІ.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49071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332656"/>
            <a:ext cx="7125113" cy="1267543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СУРЕТТЕН КІМДІ КӨРІП ТҰРСЫН? БАЛАЛАР ҚАЙДА КЕЛДІ?</a:t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5739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Алла\Pictures\АЙТЫС\АЙТЫС 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40408"/>
            <a:ext cx="7056784" cy="456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18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МӘТІНДІ ТҮСІНІП ОҚЫ.</a:t>
            </a:r>
            <a:endParaRPr lang="ru-RU" dirty="0"/>
          </a:p>
        </p:txBody>
      </p:sp>
      <p:pic>
        <p:nvPicPr>
          <p:cNvPr id="5122" name="Picture 2" descr="C:\Users\Алла\Pictures\АЙТЫС\АЙТЫС 00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741682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298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498552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kk-KZ" dirty="0" smtClean="0"/>
              <a:t>4-ТАПСЫРМА:СӨЙЛЕМДЕРДІҢ ДҰРЫС НЕМЕСЕ БҰРЫС ЕКЕНІҢ ҮЛГІ БОЙЫНША АЙТ.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8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397741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5-ТАПСЫРМА:РОЛДІК ОЙНҒА ҚАТЫС .КӨРШІҢМЕН СӨЙЛЕС.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980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4913516"/>
          </a:xfrm>
        </p:spPr>
        <p:txBody>
          <a:bodyPr/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5" name="Picture 3" descr="C:\Users\Алла\Desktop\WhatsApp Image 2021-11-22 at 22.40.5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7488832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054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80728"/>
            <a:ext cx="7125113" cy="347335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6-</a:t>
            </a:r>
            <a:r>
              <a:rPr lang="kk-KZ" dirty="0" smtClean="0"/>
              <a:t>ТАПСЫРМА:МӘНДЕС СӨЗДЕРДІ ТАУЫП АЙТ.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39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лла\Desktop\WhatsApp Image 2021-11-22 at 22.52.42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772816"/>
            <a:ext cx="712470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82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ҮЙ ТАПСЫРМА:113-БЕТ,7- ТАПСЫРМА-ЖАЗУ.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698477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86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85</TotalTime>
  <Words>76</Words>
  <Application>Microsoft Office PowerPoint</Application>
  <PresentationFormat>Экран (4:3)</PresentationFormat>
  <Paragraphs>18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Spring</vt:lpstr>
      <vt:lpstr>Презентация</vt:lpstr>
      <vt:lpstr>     «АЙТЫС ӨНЕРІ»</vt:lpstr>
      <vt:lpstr>Презентация PowerPoint</vt:lpstr>
      <vt:lpstr>САБАҚТЫҢ МАҚСАТЫ:</vt:lpstr>
      <vt:lpstr>ШІЛДАХАНА-ПРАЗДНИК В ЧЕСТЬ НОВОРОЖДЕННОГО</vt:lpstr>
      <vt:lpstr>Презентация PowerPoint</vt:lpstr>
      <vt:lpstr>ШАҺАР-ГОРОД</vt:lpstr>
      <vt:lpstr>1-ТАПСЫРМА:</vt:lpstr>
      <vt:lpstr> СУРЕТТЕН КІМДІ КӨРІП ТҰРСЫН? БАЛАЛАР ҚАЙДА КЕЛДІ? </vt:lpstr>
      <vt:lpstr>МӘТІНДІ ТҮСІНІП ОҚЫ.</vt:lpstr>
      <vt:lpstr>4-ТАПСЫРМА:СӨЙЛЕМДЕРДІҢ ДҰРЫС НЕМЕСЕ БҰРЫС ЕКЕНІҢ ҮЛГІ БОЙЫНША АЙТ.</vt:lpstr>
      <vt:lpstr>5-ТАПСЫРМА:РОЛДІК ОЙНҒА ҚАТЫС .КӨРШІҢМЕН СӨЙЛЕС.</vt:lpstr>
      <vt:lpstr>     </vt:lpstr>
      <vt:lpstr>6-ТАПСЫРМА:МӘНДЕС СӨЗДЕРДІ ТАУЫП АЙТ.</vt:lpstr>
      <vt:lpstr>Презентация PowerPoint</vt:lpstr>
      <vt:lpstr>ҮЙ ТАПСЫРМА:113-БЕТ,7- ТАПСЫРМА-ЖАЗУ.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12</cp:revision>
  <dcterms:created xsi:type="dcterms:W3CDTF">2021-11-22T15:04:48Z</dcterms:created>
  <dcterms:modified xsi:type="dcterms:W3CDTF">2021-11-22T17:11:05Z</dcterms:modified>
</cp:coreProperties>
</file>