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1"/>
  </p:notesMasterIdLst>
  <p:sldIdLst>
    <p:sldId id="256" r:id="rId2"/>
    <p:sldId id="276" r:id="rId3"/>
    <p:sldId id="260" r:id="rId4"/>
    <p:sldId id="277" r:id="rId5"/>
    <p:sldId id="275" r:id="rId6"/>
    <p:sldId id="278" r:id="rId7"/>
    <p:sldId id="279" r:id="rId8"/>
    <p:sldId id="259" r:id="rId9"/>
    <p:sldId id="261" r:id="rId10"/>
    <p:sldId id="263" r:id="rId11"/>
    <p:sldId id="264" r:id="rId12"/>
    <p:sldId id="265" r:id="rId13"/>
    <p:sldId id="267" r:id="rId14"/>
    <p:sldId id="268" r:id="rId15"/>
    <p:sldId id="281" r:id="rId16"/>
    <p:sldId id="269" r:id="rId17"/>
    <p:sldId id="270" r:id="rId18"/>
    <p:sldId id="274" r:id="rId19"/>
    <p:sldId id="272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AF82"/>
    <a:srgbClr val="B4AA7A"/>
    <a:srgbClr val="BFB78F"/>
    <a:srgbClr val="A7D6E3"/>
    <a:srgbClr val="57D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0BB320-0212-4948-897E-D3770E6D1D9A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0D3190-56AE-416D-8C0A-6E423F8253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19385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3CAFAF-F440-4BEA-83C0-06215780B219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corowina.ucoz.com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 userDrawn="1"/>
        </p:nvSpPr>
        <p:spPr>
          <a:xfrm>
            <a:off x="357158" y="285728"/>
            <a:ext cx="8501122" cy="6215106"/>
          </a:xfrm>
          <a:prstGeom prst="roundRect">
            <a:avLst>
              <a:gd name="adj" fmla="val 9106"/>
            </a:avLst>
          </a:prstGeom>
          <a:noFill/>
          <a:ln>
            <a:solidFill>
              <a:srgbClr val="57D3FF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 descr="0_75c96_b715e7d3_XL.jpeg"/>
          <p:cNvPicPr>
            <a:picLocks noChangeAspect="1"/>
          </p:cNvPicPr>
          <p:nvPr userDrawn="1"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63" t="8363"/>
          <a:stretch>
            <a:fillRect/>
          </a:stretch>
        </p:blipFill>
        <p:spPr>
          <a:xfrm>
            <a:off x="71406" y="71414"/>
            <a:ext cx="2000264" cy="200026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755576" y="1772816"/>
            <a:ext cx="7772400" cy="1470025"/>
          </a:xfrm>
        </p:spPr>
        <p:txBody>
          <a:bodyPr>
            <a:noAutofit/>
          </a:bodyPr>
          <a:lstStyle/>
          <a:p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Единственное и множественное число имён прилагательных</a:t>
            </a:r>
            <a:b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endParaRPr lang="ru-RU" sz="5400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331640" y="4509120"/>
            <a:ext cx="6400800" cy="1752600"/>
          </a:xfrm>
        </p:spPr>
        <p:txBody>
          <a:bodyPr/>
          <a:lstStyle/>
          <a:p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1640" y="908720"/>
            <a:ext cx="6768752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/>
              <a:t>МИНУТКА ЧИСТОПИСАНИЯ</a:t>
            </a:r>
          </a:p>
          <a:p>
            <a:endParaRPr lang="ru-RU" sz="3200" b="1" i="1" dirty="0" smtClean="0"/>
          </a:p>
          <a:p>
            <a:r>
              <a:rPr lang="ru-RU" sz="3200" b="1" i="1" dirty="0" smtClean="0"/>
              <a:t>СЛОВАРНАЯ РАБОТА</a:t>
            </a:r>
          </a:p>
          <a:p>
            <a:endParaRPr lang="ru-RU" sz="3200" b="1" i="1" dirty="0" smtClean="0"/>
          </a:p>
          <a:p>
            <a:r>
              <a:rPr lang="ru-RU" sz="3200" b="1" i="1" dirty="0" smtClean="0"/>
              <a:t>ОТКРЫТИЕ НОВОГО</a:t>
            </a:r>
          </a:p>
          <a:p>
            <a:r>
              <a:rPr lang="ru-RU" sz="3200" b="1" i="1" dirty="0" smtClean="0"/>
              <a:t/>
            </a:r>
            <a:br>
              <a:rPr lang="ru-RU" sz="3200" b="1" i="1" dirty="0" smtClean="0"/>
            </a:br>
            <a:r>
              <a:rPr lang="ru-RU" sz="3200" b="1" i="1" dirty="0" smtClean="0"/>
              <a:t>ФИЗКУЛЬТМИНУТКА</a:t>
            </a:r>
          </a:p>
          <a:p>
            <a:r>
              <a:rPr lang="ru-RU" sz="3200" b="1" i="1" dirty="0" smtClean="0"/>
              <a:t/>
            </a:r>
            <a:br>
              <a:rPr lang="ru-RU" sz="3200" b="1" i="1" dirty="0" smtClean="0"/>
            </a:br>
            <a:r>
              <a:rPr lang="ru-RU" sz="3200" b="1" i="1" dirty="0" smtClean="0"/>
              <a:t>ЗАКРЕПЛЕНИЕ</a:t>
            </a:r>
          </a:p>
          <a:p>
            <a:r>
              <a:rPr lang="ru-RU" sz="3200" b="1" i="1" dirty="0" smtClean="0"/>
              <a:t/>
            </a:r>
            <a:br>
              <a:rPr lang="ru-RU" sz="3200" b="1" i="1" dirty="0" smtClean="0"/>
            </a:br>
            <a:r>
              <a:rPr lang="ru-RU" sz="3200" b="1" i="1" dirty="0" smtClean="0"/>
              <a:t>ИТОГИ УРОКА</a:t>
            </a:r>
            <a:endParaRPr lang="ru-RU" sz="32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0" y="1933382"/>
            <a:ext cx="9367416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5400" b="1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А</a:t>
            </a:r>
            <a:r>
              <a:rPr kumimoji="0" lang="ru-RU" sz="5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увГагариньпдалаБелка</a:t>
            </a:r>
            <a:endParaRPr kumimoji="0" lang="ru-RU" sz="5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5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5400" b="1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с</a:t>
            </a:r>
            <a:r>
              <a:rPr kumimoji="0" lang="ru-RU" sz="5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овСтрелкашТитовдаВосток</a:t>
            </a:r>
            <a:endParaRPr kumimoji="0" lang="ru-RU" sz="5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1043608" y="1988840"/>
            <a:ext cx="2520280" cy="93610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5580112" y="1988840"/>
            <a:ext cx="1872208" cy="93610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1043608" y="3645024"/>
            <a:ext cx="2448272" cy="93610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3923928" y="3645024"/>
            <a:ext cx="1728192" cy="93610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6372200" y="3573016"/>
            <a:ext cx="2160240" cy="108012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857356" y="571480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Найдите слова, которые здесь «спрятались».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D:\Desktop\1241410589_2085_juicedro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8708691" cy="63813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1640" y="1196753"/>
            <a:ext cx="29523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i="1" dirty="0" smtClean="0"/>
              <a:t>РОДИНА </a:t>
            </a:r>
            <a:endParaRPr lang="ru-RU" sz="4800" b="1" i="1" dirty="0"/>
          </a:p>
        </p:txBody>
      </p:sp>
      <p:sp>
        <p:nvSpPr>
          <p:cNvPr id="3" name="TextBox 2"/>
          <p:cNvSpPr txBox="1"/>
          <p:nvPr/>
        </p:nvSpPr>
        <p:spPr>
          <a:xfrm>
            <a:off x="1475656" y="2780928"/>
            <a:ext cx="44008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i="1" dirty="0" smtClean="0"/>
              <a:t>ТОВАРИЩ</a:t>
            </a:r>
            <a:endParaRPr lang="ru-RU" sz="4800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899592" y="4077072"/>
            <a:ext cx="44008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i="1" dirty="0" smtClean="0"/>
              <a:t>ГОРОД</a:t>
            </a:r>
            <a:endParaRPr lang="ru-RU" sz="4800" b="1" i="1" dirty="0"/>
          </a:p>
        </p:txBody>
      </p:sp>
      <p:sp>
        <p:nvSpPr>
          <p:cNvPr id="7" name="TextBox 6"/>
          <p:cNvSpPr txBox="1"/>
          <p:nvPr/>
        </p:nvSpPr>
        <p:spPr>
          <a:xfrm>
            <a:off x="5148064" y="1196752"/>
            <a:ext cx="33207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i="1" dirty="0" smtClean="0"/>
              <a:t>ОБЛАКО</a:t>
            </a:r>
            <a:endParaRPr lang="ru-RU" sz="4800" b="1" i="1" dirty="0"/>
          </a:p>
        </p:txBody>
      </p:sp>
      <p:sp>
        <p:nvSpPr>
          <p:cNvPr id="8" name="TextBox 7"/>
          <p:cNvSpPr txBox="1"/>
          <p:nvPr/>
        </p:nvSpPr>
        <p:spPr>
          <a:xfrm>
            <a:off x="4067944" y="4149080"/>
            <a:ext cx="44008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i="1" dirty="0" smtClean="0"/>
              <a:t>СОБАКА</a:t>
            </a:r>
            <a:endParaRPr lang="ru-RU" sz="4800" b="1" i="1" dirty="0"/>
          </a:p>
        </p:txBody>
      </p:sp>
      <p:sp>
        <p:nvSpPr>
          <p:cNvPr id="9" name="TextBox 8"/>
          <p:cNvSpPr txBox="1"/>
          <p:nvPr/>
        </p:nvSpPr>
        <p:spPr>
          <a:xfrm>
            <a:off x="6228184" y="2636912"/>
            <a:ext cx="27446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i="1" dirty="0" smtClean="0"/>
              <a:t>НАРОД</a:t>
            </a:r>
            <a:endParaRPr lang="ru-RU" sz="4800" b="1" i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555776" y="1268760"/>
            <a:ext cx="360040" cy="64807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907704" y="2924944"/>
            <a:ext cx="360040" cy="64807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6372200" y="1268760"/>
            <a:ext cx="360040" cy="64807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6732240" y="2708920"/>
            <a:ext cx="360040" cy="64807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 flipH="1">
            <a:off x="4499992" y="4221088"/>
            <a:ext cx="368424" cy="5760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 flipH="1">
            <a:off x="1979712" y="4221088"/>
            <a:ext cx="368424" cy="5760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 descr="D:\Desktop\2148_2148-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4653136"/>
            <a:ext cx="2668829" cy="19660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1640" y="1196753"/>
            <a:ext cx="29523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i="1" dirty="0" smtClean="0"/>
              <a:t>РОД</a:t>
            </a:r>
            <a:r>
              <a:rPr lang="ru-RU" sz="4800" b="1" i="1" dirty="0" smtClean="0">
                <a:solidFill>
                  <a:srgbClr val="FF0000"/>
                </a:solidFill>
              </a:rPr>
              <a:t>И</a:t>
            </a:r>
            <a:r>
              <a:rPr lang="ru-RU" sz="4800" b="1" i="1" dirty="0" smtClean="0"/>
              <a:t>НА </a:t>
            </a:r>
            <a:endParaRPr lang="ru-RU" sz="4800" b="1" i="1" dirty="0"/>
          </a:p>
        </p:txBody>
      </p:sp>
      <p:sp>
        <p:nvSpPr>
          <p:cNvPr id="3" name="TextBox 2"/>
          <p:cNvSpPr txBox="1"/>
          <p:nvPr/>
        </p:nvSpPr>
        <p:spPr>
          <a:xfrm>
            <a:off x="1475656" y="2780928"/>
            <a:ext cx="44008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i="1" dirty="0" smtClean="0"/>
              <a:t>Т</a:t>
            </a:r>
            <a:r>
              <a:rPr lang="ru-RU" sz="4800" b="1" i="1" dirty="0" smtClean="0">
                <a:solidFill>
                  <a:srgbClr val="FF0000"/>
                </a:solidFill>
              </a:rPr>
              <a:t>О</a:t>
            </a:r>
            <a:r>
              <a:rPr lang="ru-RU" sz="4800" b="1" i="1" dirty="0" smtClean="0"/>
              <a:t>ВАРИЩ</a:t>
            </a:r>
            <a:endParaRPr lang="ru-RU" sz="4800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899592" y="4077072"/>
            <a:ext cx="44008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i="1" dirty="0" smtClean="0"/>
              <a:t>ГОР</a:t>
            </a:r>
            <a:r>
              <a:rPr lang="ru-RU" sz="4800" b="1" i="1" dirty="0" smtClean="0">
                <a:solidFill>
                  <a:srgbClr val="FF0000"/>
                </a:solidFill>
              </a:rPr>
              <a:t>О</a:t>
            </a:r>
            <a:r>
              <a:rPr lang="ru-RU" sz="4800" b="1" i="1" dirty="0" smtClean="0"/>
              <a:t>Д</a:t>
            </a:r>
            <a:endParaRPr lang="ru-RU" sz="4800" b="1" i="1" dirty="0"/>
          </a:p>
        </p:txBody>
      </p:sp>
      <p:sp>
        <p:nvSpPr>
          <p:cNvPr id="7" name="TextBox 6"/>
          <p:cNvSpPr txBox="1"/>
          <p:nvPr/>
        </p:nvSpPr>
        <p:spPr>
          <a:xfrm>
            <a:off x="5148064" y="1196752"/>
            <a:ext cx="33207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i="1" dirty="0" smtClean="0"/>
              <a:t>ОБЛ</a:t>
            </a:r>
            <a:r>
              <a:rPr lang="ru-RU" sz="4800" b="1" i="1" dirty="0" smtClean="0">
                <a:solidFill>
                  <a:srgbClr val="FF0000"/>
                </a:solidFill>
              </a:rPr>
              <a:t>А</a:t>
            </a:r>
            <a:r>
              <a:rPr lang="ru-RU" sz="4800" b="1" i="1" dirty="0" smtClean="0"/>
              <a:t>КО</a:t>
            </a:r>
            <a:endParaRPr lang="ru-RU" sz="4800" b="1" i="1" dirty="0"/>
          </a:p>
        </p:txBody>
      </p:sp>
      <p:sp>
        <p:nvSpPr>
          <p:cNvPr id="8" name="TextBox 7"/>
          <p:cNvSpPr txBox="1"/>
          <p:nvPr/>
        </p:nvSpPr>
        <p:spPr>
          <a:xfrm>
            <a:off x="4067944" y="4149080"/>
            <a:ext cx="44008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i="1" dirty="0" smtClean="0"/>
              <a:t>СОБ</a:t>
            </a:r>
            <a:r>
              <a:rPr lang="ru-RU" sz="4800" b="1" i="1" dirty="0" smtClean="0">
                <a:solidFill>
                  <a:srgbClr val="FF0000"/>
                </a:solidFill>
              </a:rPr>
              <a:t>А</a:t>
            </a:r>
            <a:r>
              <a:rPr lang="ru-RU" sz="4800" b="1" i="1" dirty="0" smtClean="0"/>
              <a:t>КА</a:t>
            </a:r>
            <a:endParaRPr lang="ru-RU" sz="4800" b="1" i="1" dirty="0"/>
          </a:p>
        </p:txBody>
      </p:sp>
      <p:sp>
        <p:nvSpPr>
          <p:cNvPr id="9" name="TextBox 8"/>
          <p:cNvSpPr txBox="1"/>
          <p:nvPr/>
        </p:nvSpPr>
        <p:spPr>
          <a:xfrm>
            <a:off x="6228184" y="2636912"/>
            <a:ext cx="27446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i="1" dirty="0" smtClean="0"/>
              <a:t>Н</a:t>
            </a:r>
            <a:r>
              <a:rPr lang="ru-RU" sz="4800" b="1" i="1" dirty="0" smtClean="0">
                <a:solidFill>
                  <a:srgbClr val="FF0000"/>
                </a:solidFill>
              </a:rPr>
              <a:t>А</a:t>
            </a:r>
            <a:r>
              <a:rPr lang="ru-RU" sz="4800" b="1" i="1" dirty="0" smtClean="0"/>
              <a:t>РОД</a:t>
            </a:r>
            <a:endParaRPr lang="ru-RU" sz="4800" b="1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2143108" y="500042"/>
            <a:ext cx="5072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Подумайте, какие буквы пропущены в словах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Desktop\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783212" cy="506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D:\Desktop\hello_html_1cf31b0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1772816"/>
            <a:ext cx="3430488" cy="44895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259632" y="3429000"/>
            <a:ext cx="3024336" cy="936104"/>
          </a:xfrm>
          <a:prstGeom prst="round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331640" y="1916832"/>
            <a:ext cx="62646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cs typeface="Times New Roman" pitchFamily="18" charset="0"/>
              </a:rPr>
              <a:t>РУЧЕЙ        ТРАВА</a:t>
            </a:r>
            <a:endParaRPr lang="ru-RU" sz="6000" b="1" dirty="0"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59632" y="3356992"/>
            <a:ext cx="33843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/>
              <a:t>ТЁПЛЫЙ</a:t>
            </a:r>
            <a:endParaRPr lang="ru-RU" sz="6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004048" y="3356992"/>
            <a:ext cx="33123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/>
              <a:t>ОБЛАКО</a:t>
            </a:r>
            <a:endParaRPr lang="ru-RU" sz="6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619672" y="1700808"/>
            <a:ext cx="792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сущ.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76056" y="1700808"/>
            <a:ext cx="792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сущ.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92080" y="3140968"/>
            <a:ext cx="792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сущ.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91680" y="2924944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прил.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411760" y="1700808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ед.ч.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68144" y="1700808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ед.ч.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372200" y="3068960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ед.ч.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971600" y="2924944"/>
            <a:ext cx="3744416" cy="1512168"/>
          </a:xfrm>
          <a:prstGeom prst="rect">
            <a:avLst/>
          </a:prstGeom>
          <a:solidFill>
            <a:srgbClr val="A7D6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2357422" y="428604"/>
            <a:ext cx="50720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Определите части речи слов. </a:t>
            </a:r>
          </a:p>
          <a:p>
            <a:pPr algn="ctr"/>
            <a:r>
              <a:rPr lang="ru-RU" dirty="0" smtClean="0"/>
              <a:t>В форме какого числа они употреблены?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 animBg="1"/>
      <p:bldP spid="15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1052736"/>
            <a:ext cx="763284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                </a:t>
            </a:r>
            <a:r>
              <a:rPr lang="ru-RU" sz="5400" b="1" dirty="0" smtClean="0"/>
              <a:t>Цель урока:</a:t>
            </a:r>
          </a:p>
          <a:p>
            <a:endParaRPr lang="ru-RU" sz="5400" b="1" dirty="0" smtClean="0"/>
          </a:p>
          <a:p>
            <a:pPr algn="ctr"/>
            <a:r>
              <a:rPr lang="ru-RU" sz="5400" b="1" dirty="0" smtClean="0">
                <a:solidFill>
                  <a:srgbClr val="002060"/>
                </a:solidFill>
              </a:rPr>
              <a:t>научиться определять число имени прилагательного</a:t>
            </a:r>
            <a:endParaRPr lang="ru-RU" sz="5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268760"/>
            <a:ext cx="784887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/>
              <a:t>                                                      </a:t>
            </a:r>
            <a:r>
              <a:rPr lang="ru-RU" sz="5400" b="1" dirty="0" smtClean="0"/>
              <a:t>Тема урока:</a:t>
            </a:r>
          </a:p>
          <a:p>
            <a:endParaRPr lang="ru-RU" sz="5400" b="1" dirty="0" smtClean="0"/>
          </a:p>
          <a:p>
            <a:pPr algn="ctr"/>
            <a:r>
              <a:rPr lang="ru-RU" sz="5400" b="1" dirty="0" smtClean="0">
                <a:solidFill>
                  <a:srgbClr val="002060"/>
                </a:solidFill>
              </a:rPr>
              <a:t>Единственное и множественное число имен прилагательных</a:t>
            </a: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467544" y="1968515"/>
            <a:ext cx="2520280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р</a:t>
            </a: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учей</a:t>
            </a:r>
            <a:endParaRPr kumimoji="0" lang="ru-RU" sz="4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т</a:t>
            </a: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рава</a:t>
            </a:r>
            <a:endParaRPr kumimoji="0" lang="ru-RU" sz="4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4800" b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о</a:t>
            </a: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блако</a:t>
            </a:r>
            <a:endParaRPr kumimoji="0" lang="ru-RU" sz="4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27784" y="2492896"/>
            <a:ext cx="2592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(какой?)</a:t>
            </a:r>
            <a:endParaRPr lang="ru-RU" sz="4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627784" y="3717032"/>
            <a:ext cx="2592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(какая?)</a:t>
            </a:r>
            <a:endParaRPr lang="ru-RU" sz="4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699792" y="5157192"/>
            <a:ext cx="2592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(какое?)</a:t>
            </a:r>
            <a:endParaRPr lang="ru-RU" sz="4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220072" y="2420888"/>
            <a:ext cx="31683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звонкий</a:t>
            </a:r>
            <a:endParaRPr lang="ru-RU" sz="4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220072" y="3717032"/>
            <a:ext cx="31683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зелёная</a:t>
            </a:r>
            <a:endParaRPr lang="ru-RU" sz="4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292080" y="5157192"/>
            <a:ext cx="31683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белое</a:t>
            </a:r>
            <a:endParaRPr lang="ru-RU" sz="4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55576" y="1700808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u="sng" dirty="0" smtClean="0">
                <a:solidFill>
                  <a:schemeClr val="accent4">
                    <a:lumMod val="50000"/>
                  </a:schemeClr>
                </a:solidFill>
              </a:rPr>
              <a:t>сущ.</a:t>
            </a:r>
            <a:endParaRPr lang="ru-RU" sz="2800" b="1" i="1" u="sng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52120" y="1700808"/>
            <a:ext cx="1368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u="sng" dirty="0" err="1" smtClean="0">
                <a:solidFill>
                  <a:schemeClr val="accent4">
                    <a:lumMod val="50000"/>
                  </a:schemeClr>
                </a:solidFill>
              </a:rPr>
              <a:t>прилаг</a:t>
            </a:r>
            <a:r>
              <a:rPr lang="ru-RU" sz="2800" b="1" i="1" u="sng" dirty="0" smtClean="0">
                <a:solidFill>
                  <a:schemeClr val="accent4">
                    <a:lumMod val="50000"/>
                  </a:schemeClr>
                </a:solidFill>
              </a:rPr>
              <a:t>.</a:t>
            </a:r>
            <a:endParaRPr lang="ru-RU" sz="2800" b="1" i="1" u="sng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40152" y="2204864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ед.ч.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3568" y="2276872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ед.ч.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55576" y="3573016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ед.ч.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55576" y="4869160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ед.ч.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868144" y="3429000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ед.ч.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96136" y="4869160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ед.ч.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85918" y="571480"/>
            <a:ext cx="68580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Подберите прилагательные к данным именам существительным.</a:t>
            </a:r>
          </a:p>
          <a:p>
            <a:r>
              <a:rPr lang="ru-RU" dirty="0" smtClean="0"/>
              <a:t> Задайте вопрос от существительного к прилагательному. Определите число имени прилагательного.</a:t>
            </a:r>
          </a:p>
          <a:p>
            <a:r>
              <a:rPr lang="ru-RU" dirty="0" smtClean="0"/>
              <a:t>Проверьте себя.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9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0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10" grpId="0"/>
      <p:bldP spid="11" grpId="0"/>
      <p:bldP spid="15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39752" y="548680"/>
            <a:ext cx="57606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 smtClean="0"/>
              <a:t>ИМЯ ПРИЛАГАТЕЛЬНОЕ</a:t>
            </a:r>
            <a:endParaRPr lang="ru-RU" sz="4000" b="1" i="1" dirty="0"/>
          </a:p>
        </p:txBody>
      </p:sp>
      <p:cxnSp>
        <p:nvCxnSpPr>
          <p:cNvPr id="4" name="Прямая со стрелкой 3"/>
          <p:cNvCxnSpPr/>
          <p:nvPr/>
        </p:nvCxnSpPr>
        <p:spPr>
          <a:xfrm flipH="1">
            <a:off x="3131840" y="1124744"/>
            <a:ext cx="936104" cy="72008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195736" y="1844824"/>
            <a:ext cx="1224136" cy="584775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ед.ч.</a:t>
            </a:r>
            <a:endParaRPr lang="ru-RU" sz="3200" b="1" dirty="0">
              <a:solidFill>
                <a:srgbClr val="FF0000"/>
              </a:solidFill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2699792" y="2492896"/>
            <a:ext cx="0" cy="648072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1907704" y="3140968"/>
            <a:ext cx="1800200" cy="1080120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1979712" y="3068960"/>
            <a:ext cx="16561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Признак</a:t>
            </a:r>
          </a:p>
          <a:p>
            <a:r>
              <a:rPr lang="ru-RU" sz="2400" b="1" dirty="0" smtClean="0"/>
              <a:t>одного</a:t>
            </a:r>
          </a:p>
          <a:p>
            <a:r>
              <a:rPr lang="ru-RU" sz="2400" b="1" dirty="0" smtClean="0"/>
              <a:t>предмета</a:t>
            </a:r>
            <a:endParaRPr lang="ru-RU" sz="2400" b="1" dirty="0"/>
          </a:p>
        </p:txBody>
      </p:sp>
      <p:cxnSp>
        <p:nvCxnSpPr>
          <p:cNvPr id="29" name="Прямая со стрелкой 28"/>
          <p:cNvCxnSpPr/>
          <p:nvPr/>
        </p:nvCxnSpPr>
        <p:spPr>
          <a:xfrm>
            <a:off x="2627784" y="4293096"/>
            <a:ext cx="0" cy="576064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Прямоугольник 38"/>
          <p:cNvSpPr/>
          <p:nvPr/>
        </p:nvSpPr>
        <p:spPr>
          <a:xfrm>
            <a:off x="971600" y="4869160"/>
            <a:ext cx="3528392" cy="1008112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TextBox 39"/>
          <p:cNvSpPr txBox="1"/>
          <p:nvPr/>
        </p:nvSpPr>
        <p:spPr>
          <a:xfrm>
            <a:off x="1187624" y="5013176"/>
            <a:ext cx="27363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какой?      какая?      какое?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6" grpId="0" animBg="1"/>
      <p:bldP spid="27" grpId="0"/>
      <p:bldP spid="39" grpId="0" animBg="1"/>
      <p:bldP spid="4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1988840"/>
            <a:ext cx="2520280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р</a:t>
            </a: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учей</a:t>
            </a:r>
            <a:endParaRPr kumimoji="0" lang="ru-RU" sz="4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т</a:t>
            </a: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рава</a:t>
            </a:r>
            <a:endParaRPr kumimoji="0" lang="ru-RU" sz="4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4800" b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о</a:t>
            </a: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блако</a:t>
            </a:r>
            <a:endParaRPr kumimoji="0" lang="ru-RU" sz="4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83968" y="2348880"/>
            <a:ext cx="2592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(какие?)</a:t>
            </a:r>
            <a:endParaRPr lang="ru-RU" sz="4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139952" y="3717032"/>
            <a:ext cx="2592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(какие?)</a:t>
            </a:r>
            <a:endParaRPr lang="ru-RU" sz="4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499992" y="5157192"/>
            <a:ext cx="2592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(какие?)</a:t>
            </a:r>
            <a:endParaRPr lang="ru-RU" sz="4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551712" y="2348880"/>
            <a:ext cx="2592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звонкие</a:t>
            </a:r>
            <a:endParaRPr lang="ru-RU" sz="4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444208" y="3645024"/>
            <a:ext cx="24847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зелёные</a:t>
            </a:r>
            <a:endParaRPr lang="ru-RU" sz="4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876256" y="5157192"/>
            <a:ext cx="20162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белые</a:t>
            </a:r>
            <a:endParaRPr lang="ru-RU" sz="48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940152" y="1700808"/>
            <a:ext cx="2952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u="sng" dirty="0" smtClean="0">
                <a:solidFill>
                  <a:schemeClr val="accent4">
                    <a:lumMod val="50000"/>
                  </a:schemeClr>
                </a:solidFill>
              </a:rPr>
              <a:t>прилагательные</a:t>
            </a:r>
            <a:endParaRPr lang="ru-RU" sz="2800" b="1" i="1" u="sng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092280" y="2060848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мн.ч.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55576" y="4869160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ед.ч.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948264" y="3429000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мн.ч.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08304" y="4869160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мн.ч.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7544" y="2204864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ед.ч.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9552" y="1628800"/>
            <a:ext cx="3456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u="sng" dirty="0" smtClean="0">
                <a:solidFill>
                  <a:schemeClr val="accent4">
                    <a:lumMod val="50000"/>
                  </a:schemeClr>
                </a:solidFill>
              </a:rPr>
              <a:t>существительные</a:t>
            </a:r>
            <a:endParaRPr lang="ru-RU" sz="2800" b="1" i="1" u="sng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23528" y="3501008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ед.ч.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555776" y="2060848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мн.ч.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123728" y="2348880"/>
            <a:ext cx="180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ручьи</a:t>
            </a:r>
            <a:endParaRPr lang="ru-RU" sz="48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2123728" y="3717032"/>
            <a:ext cx="19442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травы</a:t>
            </a:r>
            <a:endParaRPr lang="ru-RU" sz="48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2195736" y="5157192"/>
            <a:ext cx="23042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облака</a:t>
            </a:r>
            <a:endParaRPr lang="ru-RU" sz="48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2555776" y="3356992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мн.ч.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555776" y="4869160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мн.ч.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857356" y="357166"/>
            <a:ext cx="70009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Измените форму числа имени существительного- поставьте в форму множественного числа.</a:t>
            </a:r>
          </a:p>
          <a:p>
            <a:r>
              <a:rPr lang="ru-RU" dirty="0" smtClean="0"/>
              <a:t>Подберите к полученным существительным прилагательные, задавая вопрос.</a:t>
            </a:r>
          </a:p>
          <a:p>
            <a:r>
              <a:rPr lang="ru-RU" dirty="0" smtClean="0"/>
              <a:t>В форме какого числа получились прилагательные? Проверьте себя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84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184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184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2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3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9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0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6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3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4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0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01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08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9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3" grpId="0"/>
      <p:bldP spid="3" grpId="0"/>
      <p:bldP spid="4" grpId="0"/>
      <p:bldP spid="5" grpId="0"/>
      <p:bldP spid="6" grpId="0"/>
      <p:bldP spid="7" grpId="0"/>
      <p:bldP spid="8" grpId="0"/>
      <p:bldP spid="10" grpId="0"/>
      <p:bldP spid="11" grpId="0"/>
      <p:bldP spid="14" grpId="0"/>
      <p:bldP spid="15" grpId="0"/>
      <p:bldP spid="16" grpId="0"/>
      <p:bldP spid="17" grpId="0"/>
      <p:bldP spid="19" grpId="0"/>
      <p:bldP spid="21" grpId="1"/>
      <p:bldP spid="22" grpId="0"/>
      <p:bldP spid="23" grpId="0"/>
      <p:bldP spid="24" grpId="0"/>
      <p:bldP spid="25" grpId="1"/>
      <p:bldP spid="26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39752" y="548680"/>
            <a:ext cx="57606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 smtClean="0"/>
              <a:t>ИМЯ ПРИЛАГАТЕЛЬНОЕ</a:t>
            </a:r>
            <a:endParaRPr lang="ru-RU" sz="4000" b="1" i="1" dirty="0"/>
          </a:p>
        </p:txBody>
      </p:sp>
      <p:cxnSp>
        <p:nvCxnSpPr>
          <p:cNvPr id="4" name="Прямая со стрелкой 3"/>
          <p:cNvCxnSpPr/>
          <p:nvPr/>
        </p:nvCxnSpPr>
        <p:spPr>
          <a:xfrm flipH="1">
            <a:off x="3131840" y="1124744"/>
            <a:ext cx="936104" cy="72008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195736" y="1844824"/>
            <a:ext cx="1224136" cy="584775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ед.ч.</a:t>
            </a:r>
            <a:endParaRPr lang="ru-RU" sz="3200" b="1" dirty="0">
              <a:solidFill>
                <a:srgbClr val="FF0000"/>
              </a:solidFill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2699792" y="2492896"/>
            <a:ext cx="0" cy="648072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1907704" y="3140968"/>
            <a:ext cx="1800200" cy="1080120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1907704" y="3068960"/>
            <a:ext cx="1800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Признак</a:t>
            </a:r>
          </a:p>
          <a:p>
            <a:r>
              <a:rPr lang="ru-RU" sz="2400" b="1" dirty="0" smtClean="0"/>
              <a:t>одного</a:t>
            </a:r>
          </a:p>
          <a:p>
            <a:r>
              <a:rPr lang="ru-RU" sz="2400" b="1" dirty="0" smtClean="0"/>
              <a:t>предмета</a:t>
            </a:r>
            <a:endParaRPr lang="ru-RU" sz="2400" b="1" dirty="0"/>
          </a:p>
        </p:txBody>
      </p:sp>
      <p:cxnSp>
        <p:nvCxnSpPr>
          <p:cNvPr id="29" name="Прямая со стрелкой 28"/>
          <p:cNvCxnSpPr/>
          <p:nvPr/>
        </p:nvCxnSpPr>
        <p:spPr>
          <a:xfrm>
            <a:off x="2627784" y="4293096"/>
            <a:ext cx="0" cy="576064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Прямоугольник 38"/>
          <p:cNvSpPr/>
          <p:nvPr/>
        </p:nvSpPr>
        <p:spPr>
          <a:xfrm>
            <a:off x="971600" y="4869160"/>
            <a:ext cx="3528392" cy="1008112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TextBox 39"/>
          <p:cNvSpPr txBox="1"/>
          <p:nvPr/>
        </p:nvSpPr>
        <p:spPr>
          <a:xfrm>
            <a:off x="1187624" y="5013176"/>
            <a:ext cx="27363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какой?      какая?      какое?</a:t>
            </a:r>
            <a:endParaRPr lang="ru-RU" sz="2400" b="1" dirty="0"/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5652120" y="1124744"/>
            <a:ext cx="648072" cy="648072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156176" y="1772816"/>
            <a:ext cx="1008112" cy="523220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мн.ч.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6588224" y="2348880"/>
            <a:ext cx="0" cy="648072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5652120" y="2996952"/>
            <a:ext cx="1872208" cy="1224136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652120" y="2996952"/>
            <a:ext cx="1800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Признак</a:t>
            </a:r>
          </a:p>
          <a:p>
            <a:r>
              <a:rPr lang="ru-RU" sz="2400" b="1" dirty="0" smtClean="0"/>
              <a:t>нескольких</a:t>
            </a:r>
          </a:p>
          <a:p>
            <a:r>
              <a:rPr lang="ru-RU" sz="2400" b="1" dirty="0" smtClean="0"/>
              <a:t>предметов</a:t>
            </a:r>
            <a:endParaRPr lang="ru-RU" sz="2400" b="1" dirty="0"/>
          </a:p>
        </p:txBody>
      </p:sp>
      <p:cxnSp>
        <p:nvCxnSpPr>
          <p:cNvPr id="21" name="Прямая со стрелкой 20"/>
          <p:cNvCxnSpPr>
            <a:stCxn id="19" idx="2"/>
          </p:cNvCxnSpPr>
          <p:nvPr/>
        </p:nvCxnSpPr>
        <p:spPr>
          <a:xfrm>
            <a:off x="6588224" y="4221088"/>
            <a:ext cx="0" cy="648072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>
          <a:xfrm>
            <a:off x="5580112" y="4941168"/>
            <a:ext cx="2448272" cy="864096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5868144" y="515719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какие?</a:t>
            </a:r>
            <a:endParaRPr lang="ru-RU" sz="2400" b="1" dirty="0"/>
          </a:p>
        </p:txBody>
      </p:sp>
      <p:pic>
        <p:nvPicPr>
          <p:cNvPr id="2050" name="Picture 2" descr="D:\Desktop\space-rocket-icon-psd-m.jpg"/>
          <p:cNvPicPr>
            <a:picLocks noChangeAspect="1" noChangeArrowheads="1"/>
          </p:cNvPicPr>
          <p:nvPr/>
        </p:nvPicPr>
        <p:blipFill>
          <a:blip r:embed="rId2" cstate="print"/>
          <a:srcRect l="33800" r="41456"/>
          <a:stretch>
            <a:fillRect/>
          </a:stretch>
        </p:blipFill>
        <p:spPr bwMode="auto">
          <a:xfrm>
            <a:off x="0" y="0"/>
            <a:ext cx="1979712" cy="4000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9" grpId="0" animBg="1"/>
      <p:bldP spid="20" grpId="0"/>
      <p:bldP spid="25" grpId="0" animBg="1"/>
      <p:bldP spid="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esktop\outer_space_stars_1920x1080_wa_1280x1024_artwallpaperhi.co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0"/>
            <a:ext cx="8676000" cy="6940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683568" y="1628800"/>
            <a:ext cx="8064896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семья             мелкое</a:t>
            </a:r>
            <a:endParaRPr kumimoji="0" lang="ru-RU" sz="6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озеро              дружная</a:t>
            </a:r>
            <a:endParaRPr kumimoji="0" lang="ru-RU" sz="6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друзья           песчаный</a:t>
            </a:r>
            <a:endParaRPr kumimoji="0" lang="ru-RU" sz="6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берег              высокое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дерево            верные</a:t>
            </a:r>
            <a:r>
              <a:rPr kumimoji="0" lang="ru-RU" sz="6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cxnSp>
        <p:nvCxnSpPr>
          <p:cNvPr id="4" name="Прямая со стрелкой 3"/>
          <p:cNvCxnSpPr/>
          <p:nvPr/>
        </p:nvCxnSpPr>
        <p:spPr>
          <a:xfrm>
            <a:off x="2771800" y="2276872"/>
            <a:ext cx="2520280" cy="936104"/>
          </a:xfrm>
          <a:prstGeom prst="straightConnector1">
            <a:avLst/>
          </a:prstGeom>
          <a:ln w="57150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flipV="1">
            <a:off x="2627784" y="2204864"/>
            <a:ext cx="2664296" cy="936104"/>
          </a:xfrm>
          <a:prstGeom prst="straightConnector1">
            <a:avLst/>
          </a:prstGeom>
          <a:ln w="57150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2987824" y="4077072"/>
            <a:ext cx="2376264" cy="1872208"/>
          </a:xfrm>
          <a:prstGeom prst="straightConnector1">
            <a:avLst/>
          </a:prstGeom>
          <a:ln w="57150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V="1">
            <a:off x="2555776" y="4077072"/>
            <a:ext cx="2664296" cy="936104"/>
          </a:xfrm>
          <a:prstGeom prst="straightConnector1">
            <a:avLst/>
          </a:prstGeom>
          <a:ln w="57150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V="1">
            <a:off x="3059832" y="5013176"/>
            <a:ext cx="2232248" cy="936104"/>
          </a:xfrm>
          <a:prstGeom prst="straightConnector1">
            <a:avLst/>
          </a:prstGeom>
          <a:ln w="57150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300192" y="4293096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ед.ч.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444208" y="3356992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ед.ч.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44208" y="2492896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ед.ч.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372200" y="1484784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ед.ч.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372200" y="5229200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мн.ч.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57356" y="500042"/>
            <a:ext cx="66437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Соберите словосочетания из слов. Определите число имён прилагательных.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1007096" y="1268760"/>
            <a:ext cx="8136904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1" i="1" u="none" strike="noStrike" cap="none" normalizeH="0" baseline="0" dirty="0" smtClean="0">
                <a:ln>
                  <a:noFill/>
                </a:ln>
                <a:solidFill>
                  <a:srgbClr val="1D1B1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 этом году ранняя весна. Светит яркое солнышко. Дует тёплый ветерок. Журчат шумные ручьи. На берёзах надулись душистые почки. Чирикают весёлые воробьи.</a:t>
            </a:r>
            <a:endParaRPr kumimoji="0" lang="ru-RU" sz="4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олилиния 3"/>
          <p:cNvSpPr/>
          <p:nvPr/>
        </p:nvSpPr>
        <p:spPr>
          <a:xfrm>
            <a:off x="4572000" y="1988840"/>
            <a:ext cx="1883885" cy="101293"/>
          </a:xfrm>
          <a:custGeom>
            <a:avLst/>
            <a:gdLst>
              <a:gd name="connsiteX0" fmla="*/ 0 w 1883885"/>
              <a:gd name="connsiteY0" fmla="*/ 57226 h 101293"/>
              <a:gd name="connsiteX1" fmla="*/ 66102 w 1883885"/>
              <a:gd name="connsiteY1" fmla="*/ 2141 h 101293"/>
              <a:gd name="connsiteX2" fmla="*/ 110169 w 1883885"/>
              <a:gd name="connsiteY2" fmla="*/ 13158 h 101293"/>
              <a:gd name="connsiteX3" fmla="*/ 209321 w 1883885"/>
              <a:gd name="connsiteY3" fmla="*/ 68242 h 101293"/>
              <a:gd name="connsiteX4" fmla="*/ 264405 w 1883885"/>
              <a:gd name="connsiteY4" fmla="*/ 57226 h 101293"/>
              <a:gd name="connsiteX5" fmla="*/ 286439 w 1883885"/>
              <a:gd name="connsiteY5" fmla="*/ 24175 h 101293"/>
              <a:gd name="connsiteX6" fmla="*/ 319490 w 1883885"/>
              <a:gd name="connsiteY6" fmla="*/ 13158 h 101293"/>
              <a:gd name="connsiteX7" fmla="*/ 429658 w 1883885"/>
              <a:gd name="connsiteY7" fmla="*/ 24175 h 101293"/>
              <a:gd name="connsiteX8" fmla="*/ 495759 w 1883885"/>
              <a:gd name="connsiteY8" fmla="*/ 68242 h 101293"/>
              <a:gd name="connsiteX9" fmla="*/ 528810 w 1883885"/>
              <a:gd name="connsiteY9" fmla="*/ 90276 h 101293"/>
              <a:gd name="connsiteX10" fmla="*/ 616945 w 1883885"/>
              <a:gd name="connsiteY10" fmla="*/ 79259 h 101293"/>
              <a:gd name="connsiteX11" fmla="*/ 683046 w 1883885"/>
              <a:gd name="connsiteY11" fmla="*/ 35192 h 101293"/>
              <a:gd name="connsiteX12" fmla="*/ 727114 w 1883885"/>
              <a:gd name="connsiteY12" fmla="*/ 24175 h 101293"/>
              <a:gd name="connsiteX13" fmla="*/ 837282 w 1883885"/>
              <a:gd name="connsiteY13" fmla="*/ 35192 h 101293"/>
              <a:gd name="connsiteX14" fmla="*/ 903384 w 1883885"/>
              <a:gd name="connsiteY14" fmla="*/ 68242 h 101293"/>
              <a:gd name="connsiteX15" fmla="*/ 936434 w 1883885"/>
              <a:gd name="connsiteY15" fmla="*/ 79259 h 101293"/>
              <a:gd name="connsiteX16" fmla="*/ 1046603 w 1883885"/>
              <a:gd name="connsiteY16" fmla="*/ 57226 h 101293"/>
              <a:gd name="connsiteX17" fmla="*/ 1112704 w 1883885"/>
              <a:gd name="connsiteY17" fmla="*/ 13158 h 101293"/>
              <a:gd name="connsiteX18" fmla="*/ 1233890 w 1883885"/>
              <a:gd name="connsiteY18" fmla="*/ 35192 h 101293"/>
              <a:gd name="connsiteX19" fmla="*/ 1333041 w 1883885"/>
              <a:gd name="connsiteY19" fmla="*/ 90276 h 101293"/>
              <a:gd name="connsiteX20" fmla="*/ 1432193 w 1883885"/>
              <a:gd name="connsiteY20" fmla="*/ 79259 h 101293"/>
              <a:gd name="connsiteX21" fmla="*/ 1454227 w 1883885"/>
              <a:gd name="connsiteY21" fmla="*/ 46209 h 101293"/>
              <a:gd name="connsiteX22" fmla="*/ 1520328 w 1883885"/>
              <a:gd name="connsiteY22" fmla="*/ 24175 h 101293"/>
              <a:gd name="connsiteX23" fmla="*/ 1553379 w 1883885"/>
              <a:gd name="connsiteY23" fmla="*/ 2141 h 101293"/>
              <a:gd name="connsiteX24" fmla="*/ 1608463 w 1883885"/>
              <a:gd name="connsiteY24" fmla="*/ 13158 h 101293"/>
              <a:gd name="connsiteX25" fmla="*/ 1674564 w 1883885"/>
              <a:gd name="connsiteY25" fmla="*/ 57226 h 101293"/>
              <a:gd name="connsiteX26" fmla="*/ 1707615 w 1883885"/>
              <a:gd name="connsiteY26" fmla="*/ 79259 h 101293"/>
              <a:gd name="connsiteX27" fmla="*/ 1773716 w 1883885"/>
              <a:gd name="connsiteY27" fmla="*/ 101293 h 101293"/>
              <a:gd name="connsiteX28" fmla="*/ 1806767 w 1883885"/>
              <a:gd name="connsiteY28" fmla="*/ 90276 h 101293"/>
              <a:gd name="connsiteX29" fmla="*/ 1839817 w 1883885"/>
              <a:gd name="connsiteY29" fmla="*/ 68242 h 101293"/>
              <a:gd name="connsiteX30" fmla="*/ 1883885 w 1883885"/>
              <a:gd name="connsiteY30" fmla="*/ 57226 h 101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883885" h="101293">
                <a:moveTo>
                  <a:pt x="0" y="57226"/>
                </a:moveTo>
                <a:cubicBezTo>
                  <a:pt x="9325" y="47901"/>
                  <a:pt x="48207" y="4697"/>
                  <a:pt x="66102" y="2141"/>
                </a:cubicBezTo>
                <a:cubicBezTo>
                  <a:pt x="81091" y="0"/>
                  <a:pt x="95480" y="9486"/>
                  <a:pt x="110169" y="13158"/>
                </a:cubicBezTo>
                <a:cubicBezTo>
                  <a:pt x="185932" y="63668"/>
                  <a:pt x="151147" y="48853"/>
                  <a:pt x="209321" y="68242"/>
                </a:cubicBezTo>
                <a:cubicBezTo>
                  <a:pt x="227682" y="64570"/>
                  <a:pt x="248147" y="66516"/>
                  <a:pt x="264405" y="57226"/>
                </a:cubicBezTo>
                <a:cubicBezTo>
                  <a:pt x="275901" y="50657"/>
                  <a:pt x="276100" y="32446"/>
                  <a:pt x="286439" y="24175"/>
                </a:cubicBezTo>
                <a:cubicBezTo>
                  <a:pt x="295507" y="16920"/>
                  <a:pt x="308473" y="16830"/>
                  <a:pt x="319490" y="13158"/>
                </a:cubicBezTo>
                <a:cubicBezTo>
                  <a:pt x="356213" y="16830"/>
                  <a:pt x="394432" y="13167"/>
                  <a:pt x="429658" y="24175"/>
                </a:cubicBezTo>
                <a:cubicBezTo>
                  <a:pt x="454934" y="32074"/>
                  <a:pt x="473725" y="53553"/>
                  <a:pt x="495759" y="68242"/>
                </a:cubicBezTo>
                <a:lnTo>
                  <a:pt x="528810" y="90276"/>
                </a:lnTo>
                <a:cubicBezTo>
                  <a:pt x="558188" y="86604"/>
                  <a:pt x="589063" y="89217"/>
                  <a:pt x="616945" y="79259"/>
                </a:cubicBezTo>
                <a:cubicBezTo>
                  <a:pt x="641883" y="70352"/>
                  <a:pt x="657356" y="41615"/>
                  <a:pt x="683046" y="35192"/>
                </a:cubicBezTo>
                <a:lnTo>
                  <a:pt x="727114" y="24175"/>
                </a:lnTo>
                <a:cubicBezTo>
                  <a:pt x="763837" y="27847"/>
                  <a:pt x="800805" y="29580"/>
                  <a:pt x="837282" y="35192"/>
                </a:cubicBezTo>
                <a:cubicBezTo>
                  <a:pt x="877279" y="41345"/>
                  <a:pt x="867073" y="50087"/>
                  <a:pt x="903384" y="68242"/>
                </a:cubicBezTo>
                <a:cubicBezTo>
                  <a:pt x="913771" y="73435"/>
                  <a:pt x="925417" y="75587"/>
                  <a:pt x="936434" y="79259"/>
                </a:cubicBezTo>
                <a:cubicBezTo>
                  <a:pt x="944727" y="77877"/>
                  <a:pt x="1030173" y="65441"/>
                  <a:pt x="1046603" y="57226"/>
                </a:cubicBezTo>
                <a:cubicBezTo>
                  <a:pt x="1070289" y="45383"/>
                  <a:pt x="1112704" y="13158"/>
                  <a:pt x="1112704" y="13158"/>
                </a:cubicBezTo>
                <a:cubicBezTo>
                  <a:pt x="1131913" y="15559"/>
                  <a:pt x="1204307" y="18757"/>
                  <a:pt x="1233890" y="35192"/>
                </a:cubicBezTo>
                <a:cubicBezTo>
                  <a:pt x="1347537" y="98329"/>
                  <a:pt x="1258256" y="65347"/>
                  <a:pt x="1333041" y="90276"/>
                </a:cubicBezTo>
                <a:cubicBezTo>
                  <a:pt x="1366092" y="86604"/>
                  <a:pt x="1400941" y="90623"/>
                  <a:pt x="1432193" y="79259"/>
                </a:cubicBezTo>
                <a:cubicBezTo>
                  <a:pt x="1444636" y="74734"/>
                  <a:pt x="1442999" y="53226"/>
                  <a:pt x="1454227" y="46209"/>
                </a:cubicBezTo>
                <a:cubicBezTo>
                  <a:pt x="1473922" y="33900"/>
                  <a:pt x="1501003" y="37058"/>
                  <a:pt x="1520328" y="24175"/>
                </a:cubicBezTo>
                <a:lnTo>
                  <a:pt x="1553379" y="2141"/>
                </a:lnTo>
                <a:cubicBezTo>
                  <a:pt x="1571740" y="5813"/>
                  <a:pt x="1591416" y="5409"/>
                  <a:pt x="1608463" y="13158"/>
                </a:cubicBezTo>
                <a:cubicBezTo>
                  <a:pt x="1632571" y="24116"/>
                  <a:pt x="1652530" y="42537"/>
                  <a:pt x="1674564" y="57226"/>
                </a:cubicBezTo>
                <a:cubicBezTo>
                  <a:pt x="1685581" y="64571"/>
                  <a:pt x="1695054" y="75072"/>
                  <a:pt x="1707615" y="79259"/>
                </a:cubicBezTo>
                <a:lnTo>
                  <a:pt x="1773716" y="101293"/>
                </a:lnTo>
                <a:cubicBezTo>
                  <a:pt x="1784733" y="97621"/>
                  <a:pt x="1796380" y="95470"/>
                  <a:pt x="1806767" y="90276"/>
                </a:cubicBezTo>
                <a:cubicBezTo>
                  <a:pt x="1818610" y="84355"/>
                  <a:pt x="1827974" y="74163"/>
                  <a:pt x="1839817" y="68242"/>
                </a:cubicBezTo>
                <a:cubicBezTo>
                  <a:pt x="1864172" y="56065"/>
                  <a:pt x="1865107" y="57226"/>
                  <a:pt x="1883885" y="57226"/>
                </a:cubicBez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олилиния 5"/>
          <p:cNvSpPr/>
          <p:nvPr/>
        </p:nvSpPr>
        <p:spPr>
          <a:xfrm>
            <a:off x="3275856" y="2708920"/>
            <a:ext cx="1656185" cy="72009"/>
          </a:xfrm>
          <a:custGeom>
            <a:avLst/>
            <a:gdLst>
              <a:gd name="connsiteX0" fmla="*/ 0 w 1883885"/>
              <a:gd name="connsiteY0" fmla="*/ 57226 h 101293"/>
              <a:gd name="connsiteX1" fmla="*/ 66102 w 1883885"/>
              <a:gd name="connsiteY1" fmla="*/ 2141 h 101293"/>
              <a:gd name="connsiteX2" fmla="*/ 110169 w 1883885"/>
              <a:gd name="connsiteY2" fmla="*/ 13158 h 101293"/>
              <a:gd name="connsiteX3" fmla="*/ 209321 w 1883885"/>
              <a:gd name="connsiteY3" fmla="*/ 68242 h 101293"/>
              <a:gd name="connsiteX4" fmla="*/ 264405 w 1883885"/>
              <a:gd name="connsiteY4" fmla="*/ 57226 h 101293"/>
              <a:gd name="connsiteX5" fmla="*/ 286439 w 1883885"/>
              <a:gd name="connsiteY5" fmla="*/ 24175 h 101293"/>
              <a:gd name="connsiteX6" fmla="*/ 319490 w 1883885"/>
              <a:gd name="connsiteY6" fmla="*/ 13158 h 101293"/>
              <a:gd name="connsiteX7" fmla="*/ 429658 w 1883885"/>
              <a:gd name="connsiteY7" fmla="*/ 24175 h 101293"/>
              <a:gd name="connsiteX8" fmla="*/ 495759 w 1883885"/>
              <a:gd name="connsiteY8" fmla="*/ 68242 h 101293"/>
              <a:gd name="connsiteX9" fmla="*/ 528810 w 1883885"/>
              <a:gd name="connsiteY9" fmla="*/ 90276 h 101293"/>
              <a:gd name="connsiteX10" fmla="*/ 616945 w 1883885"/>
              <a:gd name="connsiteY10" fmla="*/ 79259 h 101293"/>
              <a:gd name="connsiteX11" fmla="*/ 683046 w 1883885"/>
              <a:gd name="connsiteY11" fmla="*/ 35192 h 101293"/>
              <a:gd name="connsiteX12" fmla="*/ 727114 w 1883885"/>
              <a:gd name="connsiteY12" fmla="*/ 24175 h 101293"/>
              <a:gd name="connsiteX13" fmla="*/ 837282 w 1883885"/>
              <a:gd name="connsiteY13" fmla="*/ 35192 h 101293"/>
              <a:gd name="connsiteX14" fmla="*/ 903384 w 1883885"/>
              <a:gd name="connsiteY14" fmla="*/ 68242 h 101293"/>
              <a:gd name="connsiteX15" fmla="*/ 936434 w 1883885"/>
              <a:gd name="connsiteY15" fmla="*/ 79259 h 101293"/>
              <a:gd name="connsiteX16" fmla="*/ 1046603 w 1883885"/>
              <a:gd name="connsiteY16" fmla="*/ 57226 h 101293"/>
              <a:gd name="connsiteX17" fmla="*/ 1112704 w 1883885"/>
              <a:gd name="connsiteY17" fmla="*/ 13158 h 101293"/>
              <a:gd name="connsiteX18" fmla="*/ 1233890 w 1883885"/>
              <a:gd name="connsiteY18" fmla="*/ 35192 h 101293"/>
              <a:gd name="connsiteX19" fmla="*/ 1333041 w 1883885"/>
              <a:gd name="connsiteY19" fmla="*/ 90276 h 101293"/>
              <a:gd name="connsiteX20" fmla="*/ 1432193 w 1883885"/>
              <a:gd name="connsiteY20" fmla="*/ 79259 h 101293"/>
              <a:gd name="connsiteX21" fmla="*/ 1454227 w 1883885"/>
              <a:gd name="connsiteY21" fmla="*/ 46209 h 101293"/>
              <a:gd name="connsiteX22" fmla="*/ 1520328 w 1883885"/>
              <a:gd name="connsiteY22" fmla="*/ 24175 h 101293"/>
              <a:gd name="connsiteX23" fmla="*/ 1553379 w 1883885"/>
              <a:gd name="connsiteY23" fmla="*/ 2141 h 101293"/>
              <a:gd name="connsiteX24" fmla="*/ 1608463 w 1883885"/>
              <a:gd name="connsiteY24" fmla="*/ 13158 h 101293"/>
              <a:gd name="connsiteX25" fmla="*/ 1674564 w 1883885"/>
              <a:gd name="connsiteY25" fmla="*/ 57226 h 101293"/>
              <a:gd name="connsiteX26" fmla="*/ 1707615 w 1883885"/>
              <a:gd name="connsiteY26" fmla="*/ 79259 h 101293"/>
              <a:gd name="connsiteX27" fmla="*/ 1773716 w 1883885"/>
              <a:gd name="connsiteY27" fmla="*/ 101293 h 101293"/>
              <a:gd name="connsiteX28" fmla="*/ 1806767 w 1883885"/>
              <a:gd name="connsiteY28" fmla="*/ 90276 h 101293"/>
              <a:gd name="connsiteX29" fmla="*/ 1839817 w 1883885"/>
              <a:gd name="connsiteY29" fmla="*/ 68242 h 101293"/>
              <a:gd name="connsiteX30" fmla="*/ 1883885 w 1883885"/>
              <a:gd name="connsiteY30" fmla="*/ 57226 h 101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883885" h="101293">
                <a:moveTo>
                  <a:pt x="0" y="57226"/>
                </a:moveTo>
                <a:cubicBezTo>
                  <a:pt x="9325" y="47901"/>
                  <a:pt x="48207" y="4697"/>
                  <a:pt x="66102" y="2141"/>
                </a:cubicBezTo>
                <a:cubicBezTo>
                  <a:pt x="81091" y="0"/>
                  <a:pt x="95480" y="9486"/>
                  <a:pt x="110169" y="13158"/>
                </a:cubicBezTo>
                <a:cubicBezTo>
                  <a:pt x="185932" y="63668"/>
                  <a:pt x="151147" y="48853"/>
                  <a:pt x="209321" y="68242"/>
                </a:cubicBezTo>
                <a:cubicBezTo>
                  <a:pt x="227682" y="64570"/>
                  <a:pt x="248147" y="66516"/>
                  <a:pt x="264405" y="57226"/>
                </a:cubicBezTo>
                <a:cubicBezTo>
                  <a:pt x="275901" y="50657"/>
                  <a:pt x="276100" y="32446"/>
                  <a:pt x="286439" y="24175"/>
                </a:cubicBezTo>
                <a:cubicBezTo>
                  <a:pt x="295507" y="16920"/>
                  <a:pt x="308473" y="16830"/>
                  <a:pt x="319490" y="13158"/>
                </a:cubicBezTo>
                <a:cubicBezTo>
                  <a:pt x="356213" y="16830"/>
                  <a:pt x="394432" y="13167"/>
                  <a:pt x="429658" y="24175"/>
                </a:cubicBezTo>
                <a:cubicBezTo>
                  <a:pt x="454934" y="32074"/>
                  <a:pt x="473725" y="53553"/>
                  <a:pt x="495759" y="68242"/>
                </a:cubicBezTo>
                <a:lnTo>
                  <a:pt x="528810" y="90276"/>
                </a:lnTo>
                <a:cubicBezTo>
                  <a:pt x="558188" y="86604"/>
                  <a:pt x="589063" y="89217"/>
                  <a:pt x="616945" y="79259"/>
                </a:cubicBezTo>
                <a:cubicBezTo>
                  <a:pt x="641883" y="70352"/>
                  <a:pt x="657356" y="41615"/>
                  <a:pt x="683046" y="35192"/>
                </a:cubicBezTo>
                <a:lnTo>
                  <a:pt x="727114" y="24175"/>
                </a:lnTo>
                <a:cubicBezTo>
                  <a:pt x="763837" y="27847"/>
                  <a:pt x="800805" y="29580"/>
                  <a:pt x="837282" y="35192"/>
                </a:cubicBezTo>
                <a:cubicBezTo>
                  <a:pt x="877279" y="41345"/>
                  <a:pt x="867073" y="50087"/>
                  <a:pt x="903384" y="68242"/>
                </a:cubicBezTo>
                <a:cubicBezTo>
                  <a:pt x="913771" y="73435"/>
                  <a:pt x="925417" y="75587"/>
                  <a:pt x="936434" y="79259"/>
                </a:cubicBezTo>
                <a:cubicBezTo>
                  <a:pt x="944727" y="77877"/>
                  <a:pt x="1030173" y="65441"/>
                  <a:pt x="1046603" y="57226"/>
                </a:cubicBezTo>
                <a:cubicBezTo>
                  <a:pt x="1070289" y="45383"/>
                  <a:pt x="1112704" y="13158"/>
                  <a:pt x="1112704" y="13158"/>
                </a:cubicBezTo>
                <a:cubicBezTo>
                  <a:pt x="1131913" y="15559"/>
                  <a:pt x="1204307" y="18757"/>
                  <a:pt x="1233890" y="35192"/>
                </a:cubicBezTo>
                <a:cubicBezTo>
                  <a:pt x="1347537" y="98329"/>
                  <a:pt x="1258256" y="65347"/>
                  <a:pt x="1333041" y="90276"/>
                </a:cubicBezTo>
                <a:cubicBezTo>
                  <a:pt x="1366092" y="86604"/>
                  <a:pt x="1400941" y="90623"/>
                  <a:pt x="1432193" y="79259"/>
                </a:cubicBezTo>
                <a:cubicBezTo>
                  <a:pt x="1444636" y="74734"/>
                  <a:pt x="1442999" y="53226"/>
                  <a:pt x="1454227" y="46209"/>
                </a:cubicBezTo>
                <a:cubicBezTo>
                  <a:pt x="1473922" y="33900"/>
                  <a:pt x="1501003" y="37058"/>
                  <a:pt x="1520328" y="24175"/>
                </a:cubicBezTo>
                <a:lnTo>
                  <a:pt x="1553379" y="2141"/>
                </a:lnTo>
                <a:cubicBezTo>
                  <a:pt x="1571740" y="5813"/>
                  <a:pt x="1591416" y="5409"/>
                  <a:pt x="1608463" y="13158"/>
                </a:cubicBezTo>
                <a:cubicBezTo>
                  <a:pt x="1632571" y="24116"/>
                  <a:pt x="1652530" y="42537"/>
                  <a:pt x="1674564" y="57226"/>
                </a:cubicBezTo>
                <a:cubicBezTo>
                  <a:pt x="1685581" y="64571"/>
                  <a:pt x="1695054" y="75072"/>
                  <a:pt x="1707615" y="79259"/>
                </a:cubicBezTo>
                <a:lnTo>
                  <a:pt x="1773716" y="101293"/>
                </a:lnTo>
                <a:cubicBezTo>
                  <a:pt x="1784733" y="97621"/>
                  <a:pt x="1796380" y="95470"/>
                  <a:pt x="1806767" y="90276"/>
                </a:cubicBezTo>
                <a:cubicBezTo>
                  <a:pt x="1818610" y="84355"/>
                  <a:pt x="1827974" y="74163"/>
                  <a:pt x="1839817" y="68242"/>
                </a:cubicBezTo>
                <a:cubicBezTo>
                  <a:pt x="1864172" y="56065"/>
                  <a:pt x="1865107" y="57226"/>
                  <a:pt x="1883885" y="57226"/>
                </a:cubicBez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 6"/>
          <p:cNvSpPr/>
          <p:nvPr/>
        </p:nvSpPr>
        <p:spPr>
          <a:xfrm>
            <a:off x="2699792" y="3429001"/>
            <a:ext cx="2088232" cy="72008"/>
          </a:xfrm>
          <a:custGeom>
            <a:avLst/>
            <a:gdLst>
              <a:gd name="connsiteX0" fmla="*/ 0 w 1883885"/>
              <a:gd name="connsiteY0" fmla="*/ 57226 h 101293"/>
              <a:gd name="connsiteX1" fmla="*/ 66102 w 1883885"/>
              <a:gd name="connsiteY1" fmla="*/ 2141 h 101293"/>
              <a:gd name="connsiteX2" fmla="*/ 110169 w 1883885"/>
              <a:gd name="connsiteY2" fmla="*/ 13158 h 101293"/>
              <a:gd name="connsiteX3" fmla="*/ 209321 w 1883885"/>
              <a:gd name="connsiteY3" fmla="*/ 68242 h 101293"/>
              <a:gd name="connsiteX4" fmla="*/ 264405 w 1883885"/>
              <a:gd name="connsiteY4" fmla="*/ 57226 h 101293"/>
              <a:gd name="connsiteX5" fmla="*/ 286439 w 1883885"/>
              <a:gd name="connsiteY5" fmla="*/ 24175 h 101293"/>
              <a:gd name="connsiteX6" fmla="*/ 319490 w 1883885"/>
              <a:gd name="connsiteY6" fmla="*/ 13158 h 101293"/>
              <a:gd name="connsiteX7" fmla="*/ 429658 w 1883885"/>
              <a:gd name="connsiteY7" fmla="*/ 24175 h 101293"/>
              <a:gd name="connsiteX8" fmla="*/ 495759 w 1883885"/>
              <a:gd name="connsiteY8" fmla="*/ 68242 h 101293"/>
              <a:gd name="connsiteX9" fmla="*/ 528810 w 1883885"/>
              <a:gd name="connsiteY9" fmla="*/ 90276 h 101293"/>
              <a:gd name="connsiteX10" fmla="*/ 616945 w 1883885"/>
              <a:gd name="connsiteY10" fmla="*/ 79259 h 101293"/>
              <a:gd name="connsiteX11" fmla="*/ 683046 w 1883885"/>
              <a:gd name="connsiteY11" fmla="*/ 35192 h 101293"/>
              <a:gd name="connsiteX12" fmla="*/ 727114 w 1883885"/>
              <a:gd name="connsiteY12" fmla="*/ 24175 h 101293"/>
              <a:gd name="connsiteX13" fmla="*/ 837282 w 1883885"/>
              <a:gd name="connsiteY13" fmla="*/ 35192 h 101293"/>
              <a:gd name="connsiteX14" fmla="*/ 903384 w 1883885"/>
              <a:gd name="connsiteY14" fmla="*/ 68242 h 101293"/>
              <a:gd name="connsiteX15" fmla="*/ 936434 w 1883885"/>
              <a:gd name="connsiteY15" fmla="*/ 79259 h 101293"/>
              <a:gd name="connsiteX16" fmla="*/ 1046603 w 1883885"/>
              <a:gd name="connsiteY16" fmla="*/ 57226 h 101293"/>
              <a:gd name="connsiteX17" fmla="*/ 1112704 w 1883885"/>
              <a:gd name="connsiteY17" fmla="*/ 13158 h 101293"/>
              <a:gd name="connsiteX18" fmla="*/ 1233890 w 1883885"/>
              <a:gd name="connsiteY18" fmla="*/ 35192 h 101293"/>
              <a:gd name="connsiteX19" fmla="*/ 1333041 w 1883885"/>
              <a:gd name="connsiteY19" fmla="*/ 90276 h 101293"/>
              <a:gd name="connsiteX20" fmla="*/ 1432193 w 1883885"/>
              <a:gd name="connsiteY20" fmla="*/ 79259 h 101293"/>
              <a:gd name="connsiteX21" fmla="*/ 1454227 w 1883885"/>
              <a:gd name="connsiteY21" fmla="*/ 46209 h 101293"/>
              <a:gd name="connsiteX22" fmla="*/ 1520328 w 1883885"/>
              <a:gd name="connsiteY22" fmla="*/ 24175 h 101293"/>
              <a:gd name="connsiteX23" fmla="*/ 1553379 w 1883885"/>
              <a:gd name="connsiteY23" fmla="*/ 2141 h 101293"/>
              <a:gd name="connsiteX24" fmla="*/ 1608463 w 1883885"/>
              <a:gd name="connsiteY24" fmla="*/ 13158 h 101293"/>
              <a:gd name="connsiteX25" fmla="*/ 1674564 w 1883885"/>
              <a:gd name="connsiteY25" fmla="*/ 57226 h 101293"/>
              <a:gd name="connsiteX26" fmla="*/ 1707615 w 1883885"/>
              <a:gd name="connsiteY26" fmla="*/ 79259 h 101293"/>
              <a:gd name="connsiteX27" fmla="*/ 1773716 w 1883885"/>
              <a:gd name="connsiteY27" fmla="*/ 101293 h 101293"/>
              <a:gd name="connsiteX28" fmla="*/ 1806767 w 1883885"/>
              <a:gd name="connsiteY28" fmla="*/ 90276 h 101293"/>
              <a:gd name="connsiteX29" fmla="*/ 1839817 w 1883885"/>
              <a:gd name="connsiteY29" fmla="*/ 68242 h 101293"/>
              <a:gd name="connsiteX30" fmla="*/ 1883885 w 1883885"/>
              <a:gd name="connsiteY30" fmla="*/ 57226 h 101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883885" h="101293">
                <a:moveTo>
                  <a:pt x="0" y="57226"/>
                </a:moveTo>
                <a:cubicBezTo>
                  <a:pt x="9325" y="47901"/>
                  <a:pt x="48207" y="4697"/>
                  <a:pt x="66102" y="2141"/>
                </a:cubicBezTo>
                <a:cubicBezTo>
                  <a:pt x="81091" y="0"/>
                  <a:pt x="95480" y="9486"/>
                  <a:pt x="110169" y="13158"/>
                </a:cubicBezTo>
                <a:cubicBezTo>
                  <a:pt x="185932" y="63668"/>
                  <a:pt x="151147" y="48853"/>
                  <a:pt x="209321" y="68242"/>
                </a:cubicBezTo>
                <a:cubicBezTo>
                  <a:pt x="227682" y="64570"/>
                  <a:pt x="248147" y="66516"/>
                  <a:pt x="264405" y="57226"/>
                </a:cubicBezTo>
                <a:cubicBezTo>
                  <a:pt x="275901" y="50657"/>
                  <a:pt x="276100" y="32446"/>
                  <a:pt x="286439" y="24175"/>
                </a:cubicBezTo>
                <a:cubicBezTo>
                  <a:pt x="295507" y="16920"/>
                  <a:pt x="308473" y="16830"/>
                  <a:pt x="319490" y="13158"/>
                </a:cubicBezTo>
                <a:cubicBezTo>
                  <a:pt x="356213" y="16830"/>
                  <a:pt x="394432" y="13167"/>
                  <a:pt x="429658" y="24175"/>
                </a:cubicBezTo>
                <a:cubicBezTo>
                  <a:pt x="454934" y="32074"/>
                  <a:pt x="473725" y="53553"/>
                  <a:pt x="495759" y="68242"/>
                </a:cubicBezTo>
                <a:lnTo>
                  <a:pt x="528810" y="90276"/>
                </a:lnTo>
                <a:cubicBezTo>
                  <a:pt x="558188" y="86604"/>
                  <a:pt x="589063" y="89217"/>
                  <a:pt x="616945" y="79259"/>
                </a:cubicBezTo>
                <a:cubicBezTo>
                  <a:pt x="641883" y="70352"/>
                  <a:pt x="657356" y="41615"/>
                  <a:pt x="683046" y="35192"/>
                </a:cubicBezTo>
                <a:lnTo>
                  <a:pt x="727114" y="24175"/>
                </a:lnTo>
                <a:cubicBezTo>
                  <a:pt x="763837" y="27847"/>
                  <a:pt x="800805" y="29580"/>
                  <a:pt x="837282" y="35192"/>
                </a:cubicBezTo>
                <a:cubicBezTo>
                  <a:pt x="877279" y="41345"/>
                  <a:pt x="867073" y="50087"/>
                  <a:pt x="903384" y="68242"/>
                </a:cubicBezTo>
                <a:cubicBezTo>
                  <a:pt x="913771" y="73435"/>
                  <a:pt x="925417" y="75587"/>
                  <a:pt x="936434" y="79259"/>
                </a:cubicBezTo>
                <a:cubicBezTo>
                  <a:pt x="944727" y="77877"/>
                  <a:pt x="1030173" y="65441"/>
                  <a:pt x="1046603" y="57226"/>
                </a:cubicBezTo>
                <a:cubicBezTo>
                  <a:pt x="1070289" y="45383"/>
                  <a:pt x="1112704" y="13158"/>
                  <a:pt x="1112704" y="13158"/>
                </a:cubicBezTo>
                <a:cubicBezTo>
                  <a:pt x="1131913" y="15559"/>
                  <a:pt x="1204307" y="18757"/>
                  <a:pt x="1233890" y="35192"/>
                </a:cubicBezTo>
                <a:cubicBezTo>
                  <a:pt x="1347537" y="98329"/>
                  <a:pt x="1258256" y="65347"/>
                  <a:pt x="1333041" y="90276"/>
                </a:cubicBezTo>
                <a:cubicBezTo>
                  <a:pt x="1366092" y="86604"/>
                  <a:pt x="1400941" y="90623"/>
                  <a:pt x="1432193" y="79259"/>
                </a:cubicBezTo>
                <a:cubicBezTo>
                  <a:pt x="1444636" y="74734"/>
                  <a:pt x="1442999" y="53226"/>
                  <a:pt x="1454227" y="46209"/>
                </a:cubicBezTo>
                <a:cubicBezTo>
                  <a:pt x="1473922" y="33900"/>
                  <a:pt x="1501003" y="37058"/>
                  <a:pt x="1520328" y="24175"/>
                </a:cubicBezTo>
                <a:lnTo>
                  <a:pt x="1553379" y="2141"/>
                </a:lnTo>
                <a:cubicBezTo>
                  <a:pt x="1571740" y="5813"/>
                  <a:pt x="1591416" y="5409"/>
                  <a:pt x="1608463" y="13158"/>
                </a:cubicBezTo>
                <a:cubicBezTo>
                  <a:pt x="1632571" y="24116"/>
                  <a:pt x="1652530" y="42537"/>
                  <a:pt x="1674564" y="57226"/>
                </a:cubicBezTo>
                <a:cubicBezTo>
                  <a:pt x="1685581" y="64571"/>
                  <a:pt x="1695054" y="75072"/>
                  <a:pt x="1707615" y="79259"/>
                </a:cubicBezTo>
                <a:lnTo>
                  <a:pt x="1773716" y="101293"/>
                </a:lnTo>
                <a:cubicBezTo>
                  <a:pt x="1784733" y="97621"/>
                  <a:pt x="1796380" y="95470"/>
                  <a:pt x="1806767" y="90276"/>
                </a:cubicBezTo>
                <a:cubicBezTo>
                  <a:pt x="1818610" y="84355"/>
                  <a:pt x="1827974" y="74163"/>
                  <a:pt x="1839817" y="68242"/>
                </a:cubicBezTo>
                <a:cubicBezTo>
                  <a:pt x="1864172" y="56065"/>
                  <a:pt x="1865107" y="57226"/>
                  <a:pt x="1883885" y="57226"/>
                </a:cubicBez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лилиния 7"/>
          <p:cNvSpPr/>
          <p:nvPr/>
        </p:nvSpPr>
        <p:spPr>
          <a:xfrm>
            <a:off x="3419872" y="4221088"/>
            <a:ext cx="2160240" cy="101293"/>
          </a:xfrm>
          <a:custGeom>
            <a:avLst/>
            <a:gdLst>
              <a:gd name="connsiteX0" fmla="*/ 0 w 1883885"/>
              <a:gd name="connsiteY0" fmla="*/ 57226 h 101293"/>
              <a:gd name="connsiteX1" fmla="*/ 66102 w 1883885"/>
              <a:gd name="connsiteY1" fmla="*/ 2141 h 101293"/>
              <a:gd name="connsiteX2" fmla="*/ 110169 w 1883885"/>
              <a:gd name="connsiteY2" fmla="*/ 13158 h 101293"/>
              <a:gd name="connsiteX3" fmla="*/ 209321 w 1883885"/>
              <a:gd name="connsiteY3" fmla="*/ 68242 h 101293"/>
              <a:gd name="connsiteX4" fmla="*/ 264405 w 1883885"/>
              <a:gd name="connsiteY4" fmla="*/ 57226 h 101293"/>
              <a:gd name="connsiteX5" fmla="*/ 286439 w 1883885"/>
              <a:gd name="connsiteY5" fmla="*/ 24175 h 101293"/>
              <a:gd name="connsiteX6" fmla="*/ 319490 w 1883885"/>
              <a:gd name="connsiteY6" fmla="*/ 13158 h 101293"/>
              <a:gd name="connsiteX7" fmla="*/ 429658 w 1883885"/>
              <a:gd name="connsiteY7" fmla="*/ 24175 h 101293"/>
              <a:gd name="connsiteX8" fmla="*/ 495759 w 1883885"/>
              <a:gd name="connsiteY8" fmla="*/ 68242 h 101293"/>
              <a:gd name="connsiteX9" fmla="*/ 528810 w 1883885"/>
              <a:gd name="connsiteY9" fmla="*/ 90276 h 101293"/>
              <a:gd name="connsiteX10" fmla="*/ 616945 w 1883885"/>
              <a:gd name="connsiteY10" fmla="*/ 79259 h 101293"/>
              <a:gd name="connsiteX11" fmla="*/ 683046 w 1883885"/>
              <a:gd name="connsiteY11" fmla="*/ 35192 h 101293"/>
              <a:gd name="connsiteX12" fmla="*/ 727114 w 1883885"/>
              <a:gd name="connsiteY12" fmla="*/ 24175 h 101293"/>
              <a:gd name="connsiteX13" fmla="*/ 837282 w 1883885"/>
              <a:gd name="connsiteY13" fmla="*/ 35192 h 101293"/>
              <a:gd name="connsiteX14" fmla="*/ 903384 w 1883885"/>
              <a:gd name="connsiteY14" fmla="*/ 68242 h 101293"/>
              <a:gd name="connsiteX15" fmla="*/ 936434 w 1883885"/>
              <a:gd name="connsiteY15" fmla="*/ 79259 h 101293"/>
              <a:gd name="connsiteX16" fmla="*/ 1046603 w 1883885"/>
              <a:gd name="connsiteY16" fmla="*/ 57226 h 101293"/>
              <a:gd name="connsiteX17" fmla="*/ 1112704 w 1883885"/>
              <a:gd name="connsiteY17" fmla="*/ 13158 h 101293"/>
              <a:gd name="connsiteX18" fmla="*/ 1233890 w 1883885"/>
              <a:gd name="connsiteY18" fmla="*/ 35192 h 101293"/>
              <a:gd name="connsiteX19" fmla="*/ 1333041 w 1883885"/>
              <a:gd name="connsiteY19" fmla="*/ 90276 h 101293"/>
              <a:gd name="connsiteX20" fmla="*/ 1432193 w 1883885"/>
              <a:gd name="connsiteY20" fmla="*/ 79259 h 101293"/>
              <a:gd name="connsiteX21" fmla="*/ 1454227 w 1883885"/>
              <a:gd name="connsiteY21" fmla="*/ 46209 h 101293"/>
              <a:gd name="connsiteX22" fmla="*/ 1520328 w 1883885"/>
              <a:gd name="connsiteY22" fmla="*/ 24175 h 101293"/>
              <a:gd name="connsiteX23" fmla="*/ 1553379 w 1883885"/>
              <a:gd name="connsiteY23" fmla="*/ 2141 h 101293"/>
              <a:gd name="connsiteX24" fmla="*/ 1608463 w 1883885"/>
              <a:gd name="connsiteY24" fmla="*/ 13158 h 101293"/>
              <a:gd name="connsiteX25" fmla="*/ 1674564 w 1883885"/>
              <a:gd name="connsiteY25" fmla="*/ 57226 h 101293"/>
              <a:gd name="connsiteX26" fmla="*/ 1707615 w 1883885"/>
              <a:gd name="connsiteY26" fmla="*/ 79259 h 101293"/>
              <a:gd name="connsiteX27" fmla="*/ 1773716 w 1883885"/>
              <a:gd name="connsiteY27" fmla="*/ 101293 h 101293"/>
              <a:gd name="connsiteX28" fmla="*/ 1806767 w 1883885"/>
              <a:gd name="connsiteY28" fmla="*/ 90276 h 101293"/>
              <a:gd name="connsiteX29" fmla="*/ 1839817 w 1883885"/>
              <a:gd name="connsiteY29" fmla="*/ 68242 h 101293"/>
              <a:gd name="connsiteX30" fmla="*/ 1883885 w 1883885"/>
              <a:gd name="connsiteY30" fmla="*/ 57226 h 101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883885" h="101293">
                <a:moveTo>
                  <a:pt x="0" y="57226"/>
                </a:moveTo>
                <a:cubicBezTo>
                  <a:pt x="9325" y="47901"/>
                  <a:pt x="48207" y="4697"/>
                  <a:pt x="66102" y="2141"/>
                </a:cubicBezTo>
                <a:cubicBezTo>
                  <a:pt x="81091" y="0"/>
                  <a:pt x="95480" y="9486"/>
                  <a:pt x="110169" y="13158"/>
                </a:cubicBezTo>
                <a:cubicBezTo>
                  <a:pt x="185932" y="63668"/>
                  <a:pt x="151147" y="48853"/>
                  <a:pt x="209321" y="68242"/>
                </a:cubicBezTo>
                <a:cubicBezTo>
                  <a:pt x="227682" y="64570"/>
                  <a:pt x="248147" y="66516"/>
                  <a:pt x="264405" y="57226"/>
                </a:cubicBezTo>
                <a:cubicBezTo>
                  <a:pt x="275901" y="50657"/>
                  <a:pt x="276100" y="32446"/>
                  <a:pt x="286439" y="24175"/>
                </a:cubicBezTo>
                <a:cubicBezTo>
                  <a:pt x="295507" y="16920"/>
                  <a:pt x="308473" y="16830"/>
                  <a:pt x="319490" y="13158"/>
                </a:cubicBezTo>
                <a:cubicBezTo>
                  <a:pt x="356213" y="16830"/>
                  <a:pt x="394432" y="13167"/>
                  <a:pt x="429658" y="24175"/>
                </a:cubicBezTo>
                <a:cubicBezTo>
                  <a:pt x="454934" y="32074"/>
                  <a:pt x="473725" y="53553"/>
                  <a:pt x="495759" y="68242"/>
                </a:cubicBezTo>
                <a:lnTo>
                  <a:pt x="528810" y="90276"/>
                </a:lnTo>
                <a:cubicBezTo>
                  <a:pt x="558188" y="86604"/>
                  <a:pt x="589063" y="89217"/>
                  <a:pt x="616945" y="79259"/>
                </a:cubicBezTo>
                <a:cubicBezTo>
                  <a:pt x="641883" y="70352"/>
                  <a:pt x="657356" y="41615"/>
                  <a:pt x="683046" y="35192"/>
                </a:cubicBezTo>
                <a:lnTo>
                  <a:pt x="727114" y="24175"/>
                </a:lnTo>
                <a:cubicBezTo>
                  <a:pt x="763837" y="27847"/>
                  <a:pt x="800805" y="29580"/>
                  <a:pt x="837282" y="35192"/>
                </a:cubicBezTo>
                <a:cubicBezTo>
                  <a:pt x="877279" y="41345"/>
                  <a:pt x="867073" y="50087"/>
                  <a:pt x="903384" y="68242"/>
                </a:cubicBezTo>
                <a:cubicBezTo>
                  <a:pt x="913771" y="73435"/>
                  <a:pt x="925417" y="75587"/>
                  <a:pt x="936434" y="79259"/>
                </a:cubicBezTo>
                <a:cubicBezTo>
                  <a:pt x="944727" y="77877"/>
                  <a:pt x="1030173" y="65441"/>
                  <a:pt x="1046603" y="57226"/>
                </a:cubicBezTo>
                <a:cubicBezTo>
                  <a:pt x="1070289" y="45383"/>
                  <a:pt x="1112704" y="13158"/>
                  <a:pt x="1112704" y="13158"/>
                </a:cubicBezTo>
                <a:cubicBezTo>
                  <a:pt x="1131913" y="15559"/>
                  <a:pt x="1204307" y="18757"/>
                  <a:pt x="1233890" y="35192"/>
                </a:cubicBezTo>
                <a:cubicBezTo>
                  <a:pt x="1347537" y="98329"/>
                  <a:pt x="1258256" y="65347"/>
                  <a:pt x="1333041" y="90276"/>
                </a:cubicBezTo>
                <a:cubicBezTo>
                  <a:pt x="1366092" y="86604"/>
                  <a:pt x="1400941" y="90623"/>
                  <a:pt x="1432193" y="79259"/>
                </a:cubicBezTo>
                <a:cubicBezTo>
                  <a:pt x="1444636" y="74734"/>
                  <a:pt x="1442999" y="53226"/>
                  <a:pt x="1454227" y="46209"/>
                </a:cubicBezTo>
                <a:cubicBezTo>
                  <a:pt x="1473922" y="33900"/>
                  <a:pt x="1501003" y="37058"/>
                  <a:pt x="1520328" y="24175"/>
                </a:cubicBezTo>
                <a:lnTo>
                  <a:pt x="1553379" y="2141"/>
                </a:lnTo>
                <a:cubicBezTo>
                  <a:pt x="1571740" y="5813"/>
                  <a:pt x="1591416" y="5409"/>
                  <a:pt x="1608463" y="13158"/>
                </a:cubicBezTo>
                <a:cubicBezTo>
                  <a:pt x="1632571" y="24116"/>
                  <a:pt x="1652530" y="42537"/>
                  <a:pt x="1674564" y="57226"/>
                </a:cubicBezTo>
                <a:cubicBezTo>
                  <a:pt x="1685581" y="64571"/>
                  <a:pt x="1695054" y="75072"/>
                  <a:pt x="1707615" y="79259"/>
                </a:cubicBezTo>
                <a:lnTo>
                  <a:pt x="1773716" y="101293"/>
                </a:lnTo>
                <a:cubicBezTo>
                  <a:pt x="1784733" y="97621"/>
                  <a:pt x="1796380" y="95470"/>
                  <a:pt x="1806767" y="90276"/>
                </a:cubicBezTo>
                <a:cubicBezTo>
                  <a:pt x="1818610" y="84355"/>
                  <a:pt x="1827974" y="74163"/>
                  <a:pt x="1839817" y="68242"/>
                </a:cubicBezTo>
                <a:cubicBezTo>
                  <a:pt x="1864172" y="56065"/>
                  <a:pt x="1865107" y="57226"/>
                  <a:pt x="1883885" y="57226"/>
                </a:cubicBez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олилиния 9"/>
          <p:cNvSpPr/>
          <p:nvPr/>
        </p:nvSpPr>
        <p:spPr>
          <a:xfrm>
            <a:off x="6012160" y="5661249"/>
            <a:ext cx="2016224" cy="72008"/>
          </a:xfrm>
          <a:custGeom>
            <a:avLst/>
            <a:gdLst>
              <a:gd name="connsiteX0" fmla="*/ 0 w 1883885"/>
              <a:gd name="connsiteY0" fmla="*/ 57226 h 101293"/>
              <a:gd name="connsiteX1" fmla="*/ 66102 w 1883885"/>
              <a:gd name="connsiteY1" fmla="*/ 2141 h 101293"/>
              <a:gd name="connsiteX2" fmla="*/ 110169 w 1883885"/>
              <a:gd name="connsiteY2" fmla="*/ 13158 h 101293"/>
              <a:gd name="connsiteX3" fmla="*/ 209321 w 1883885"/>
              <a:gd name="connsiteY3" fmla="*/ 68242 h 101293"/>
              <a:gd name="connsiteX4" fmla="*/ 264405 w 1883885"/>
              <a:gd name="connsiteY4" fmla="*/ 57226 h 101293"/>
              <a:gd name="connsiteX5" fmla="*/ 286439 w 1883885"/>
              <a:gd name="connsiteY5" fmla="*/ 24175 h 101293"/>
              <a:gd name="connsiteX6" fmla="*/ 319490 w 1883885"/>
              <a:gd name="connsiteY6" fmla="*/ 13158 h 101293"/>
              <a:gd name="connsiteX7" fmla="*/ 429658 w 1883885"/>
              <a:gd name="connsiteY7" fmla="*/ 24175 h 101293"/>
              <a:gd name="connsiteX8" fmla="*/ 495759 w 1883885"/>
              <a:gd name="connsiteY8" fmla="*/ 68242 h 101293"/>
              <a:gd name="connsiteX9" fmla="*/ 528810 w 1883885"/>
              <a:gd name="connsiteY9" fmla="*/ 90276 h 101293"/>
              <a:gd name="connsiteX10" fmla="*/ 616945 w 1883885"/>
              <a:gd name="connsiteY10" fmla="*/ 79259 h 101293"/>
              <a:gd name="connsiteX11" fmla="*/ 683046 w 1883885"/>
              <a:gd name="connsiteY11" fmla="*/ 35192 h 101293"/>
              <a:gd name="connsiteX12" fmla="*/ 727114 w 1883885"/>
              <a:gd name="connsiteY12" fmla="*/ 24175 h 101293"/>
              <a:gd name="connsiteX13" fmla="*/ 837282 w 1883885"/>
              <a:gd name="connsiteY13" fmla="*/ 35192 h 101293"/>
              <a:gd name="connsiteX14" fmla="*/ 903384 w 1883885"/>
              <a:gd name="connsiteY14" fmla="*/ 68242 h 101293"/>
              <a:gd name="connsiteX15" fmla="*/ 936434 w 1883885"/>
              <a:gd name="connsiteY15" fmla="*/ 79259 h 101293"/>
              <a:gd name="connsiteX16" fmla="*/ 1046603 w 1883885"/>
              <a:gd name="connsiteY16" fmla="*/ 57226 h 101293"/>
              <a:gd name="connsiteX17" fmla="*/ 1112704 w 1883885"/>
              <a:gd name="connsiteY17" fmla="*/ 13158 h 101293"/>
              <a:gd name="connsiteX18" fmla="*/ 1233890 w 1883885"/>
              <a:gd name="connsiteY18" fmla="*/ 35192 h 101293"/>
              <a:gd name="connsiteX19" fmla="*/ 1333041 w 1883885"/>
              <a:gd name="connsiteY19" fmla="*/ 90276 h 101293"/>
              <a:gd name="connsiteX20" fmla="*/ 1432193 w 1883885"/>
              <a:gd name="connsiteY20" fmla="*/ 79259 h 101293"/>
              <a:gd name="connsiteX21" fmla="*/ 1454227 w 1883885"/>
              <a:gd name="connsiteY21" fmla="*/ 46209 h 101293"/>
              <a:gd name="connsiteX22" fmla="*/ 1520328 w 1883885"/>
              <a:gd name="connsiteY22" fmla="*/ 24175 h 101293"/>
              <a:gd name="connsiteX23" fmla="*/ 1553379 w 1883885"/>
              <a:gd name="connsiteY23" fmla="*/ 2141 h 101293"/>
              <a:gd name="connsiteX24" fmla="*/ 1608463 w 1883885"/>
              <a:gd name="connsiteY24" fmla="*/ 13158 h 101293"/>
              <a:gd name="connsiteX25" fmla="*/ 1674564 w 1883885"/>
              <a:gd name="connsiteY25" fmla="*/ 57226 h 101293"/>
              <a:gd name="connsiteX26" fmla="*/ 1707615 w 1883885"/>
              <a:gd name="connsiteY26" fmla="*/ 79259 h 101293"/>
              <a:gd name="connsiteX27" fmla="*/ 1773716 w 1883885"/>
              <a:gd name="connsiteY27" fmla="*/ 101293 h 101293"/>
              <a:gd name="connsiteX28" fmla="*/ 1806767 w 1883885"/>
              <a:gd name="connsiteY28" fmla="*/ 90276 h 101293"/>
              <a:gd name="connsiteX29" fmla="*/ 1839817 w 1883885"/>
              <a:gd name="connsiteY29" fmla="*/ 68242 h 101293"/>
              <a:gd name="connsiteX30" fmla="*/ 1883885 w 1883885"/>
              <a:gd name="connsiteY30" fmla="*/ 57226 h 101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883885" h="101293">
                <a:moveTo>
                  <a:pt x="0" y="57226"/>
                </a:moveTo>
                <a:cubicBezTo>
                  <a:pt x="9325" y="47901"/>
                  <a:pt x="48207" y="4697"/>
                  <a:pt x="66102" y="2141"/>
                </a:cubicBezTo>
                <a:cubicBezTo>
                  <a:pt x="81091" y="0"/>
                  <a:pt x="95480" y="9486"/>
                  <a:pt x="110169" y="13158"/>
                </a:cubicBezTo>
                <a:cubicBezTo>
                  <a:pt x="185932" y="63668"/>
                  <a:pt x="151147" y="48853"/>
                  <a:pt x="209321" y="68242"/>
                </a:cubicBezTo>
                <a:cubicBezTo>
                  <a:pt x="227682" y="64570"/>
                  <a:pt x="248147" y="66516"/>
                  <a:pt x="264405" y="57226"/>
                </a:cubicBezTo>
                <a:cubicBezTo>
                  <a:pt x="275901" y="50657"/>
                  <a:pt x="276100" y="32446"/>
                  <a:pt x="286439" y="24175"/>
                </a:cubicBezTo>
                <a:cubicBezTo>
                  <a:pt x="295507" y="16920"/>
                  <a:pt x="308473" y="16830"/>
                  <a:pt x="319490" y="13158"/>
                </a:cubicBezTo>
                <a:cubicBezTo>
                  <a:pt x="356213" y="16830"/>
                  <a:pt x="394432" y="13167"/>
                  <a:pt x="429658" y="24175"/>
                </a:cubicBezTo>
                <a:cubicBezTo>
                  <a:pt x="454934" y="32074"/>
                  <a:pt x="473725" y="53553"/>
                  <a:pt x="495759" y="68242"/>
                </a:cubicBezTo>
                <a:lnTo>
                  <a:pt x="528810" y="90276"/>
                </a:lnTo>
                <a:cubicBezTo>
                  <a:pt x="558188" y="86604"/>
                  <a:pt x="589063" y="89217"/>
                  <a:pt x="616945" y="79259"/>
                </a:cubicBezTo>
                <a:cubicBezTo>
                  <a:pt x="641883" y="70352"/>
                  <a:pt x="657356" y="41615"/>
                  <a:pt x="683046" y="35192"/>
                </a:cubicBezTo>
                <a:lnTo>
                  <a:pt x="727114" y="24175"/>
                </a:lnTo>
                <a:cubicBezTo>
                  <a:pt x="763837" y="27847"/>
                  <a:pt x="800805" y="29580"/>
                  <a:pt x="837282" y="35192"/>
                </a:cubicBezTo>
                <a:cubicBezTo>
                  <a:pt x="877279" y="41345"/>
                  <a:pt x="867073" y="50087"/>
                  <a:pt x="903384" y="68242"/>
                </a:cubicBezTo>
                <a:cubicBezTo>
                  <a:pt x="913771" y="73435"/>
                  <a:pt x="925417" y="75587"/>
                  <a:pt x="936434" y="79259"/>
                </a:cubicBezTo>
                <a:cubicBezTo>
                  <a:pt x="944727" y="77877"/>
                  <a:pt x="1030173" y="65441"/>
                  <a:pt x="1046603" y="57226"/>
                </a:cubicBezTo>
                <a:cubicBezTo>
                  <a:pt x="1070289" y="45383"/>
                  <a:pt x="1112704" y="13158"/>
                  <a:pt x="1112704" y="13158"/>
                </a:cubicBezTo>
                <a:cubicBezTo>
                  <a:pt x="1131913" y="15559"/>
                  <a:pt x="1204307" y="18757"/>
                  <a:pt x="1233890" y="35192"/>
                </a:cubicBezTo>
                <a:cubicBezTo>
                  <a:pt x="1347537" y="98329"/>
                  <a:pt x="1258256" y="65347"/>
                  <a:pt x="1333041" y="90276"/>
                </a:cubicBezTo>
                <a:cubicBezTo>
                  <a:pt x="1366092" y="86604"/>
                  <a:pt x="1400941" y="90623"/>
                  <a:pt x="1432193" y="79259"/>
                </a:cubicBezTo>
                <a:cubicBezTo>
                  <a:pt x="1444636" y="74734"/>
                  <a:pt x="1442999" y="53226"/>
                  <a:pt x="1454227" y="46209"/>
                </a:cubicBezTo>
                <a:cubicBezTo>
                  <a:pt x="1473922" y="33900"/>
                  <a:pt x="1501003" y="37058"/>
                  <a:pt x="1520328" y="24175"/>
                </a:cubicBezTo>
                <a:lnTo>
                  <a:pt x="1553379" y="2141"/>
                </a:lnTo>
                <a:cubicBezTo>
                  <a:pt x="1571740" y="5813"/>
                  <a:pt x="1591416" y="5409"/>
                  <a:pt x="1608463" y="13158"/>
                </a:cubicBezTo>
                <a:cubicBezTo>
                  <a:pt x="1632571" y="24116"/>
                  <a:pt x="1652530" y="42537"/>
                  <a:pt x="1674564" y="57226"/>
                </a:cubicBezTo>
                <a:cubicBezTo>
                  <a:pt x="1685581" y="64571"/>
                  <a:pt x="1695054" y="75072"/>
                  <a:pt x="1707615" y="79259"/>
                </a:cubicBezTo>
                <a:lnTo>
                  <a:pt x="1773716" y="101293"/>
                </a:lnTo>
                <a:cubicBezTo>
                  <a:pt x="1784733" y="97621"/>
                  <a:pt x="1796380" y="95470"/>
                  <a:pt x="1806767" y="90276"/>
                </a:cubicBezTo>
                <a:cubicBezTo>
                  <a:pt x="1818610" y="84355"/>
                  <a:pt x="1827974" y="74163"/>
                  <a:pt x="1839817" y="68242"/>
                </a:cubicBezTo>
                <a:cubicBezTo>
                  <a:pt x="1864172" y="56065"/>
                  <a:pt x="1865107" y="57226"/>
                  <a:pt x="1883885" y="57226"/>
                </a:cubicBez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олилиния 10"/>
          <p:cNvSpPr/>
          <p:nvPr/>
        </p:nvSpPr>
        <p:spPr>
          <a:xfrm>
            <a:off x="5868144" y="4869160"/>
            <a:ext cx="2812786" cy="144015"/>
          </a:xfrm>
          <a:custGeom>
            <a:avLst/>
            <a:gdLst>
              <a:gd name="connsiteX0" fmla="*/ 0 w 2812786"/>
              <a:gd name="connsiteY0" fmla="*/ 33050 h 165253"/>
              <a:gd name="connsiteX1" fmla="*/ 66102 w 2812786"/>
              <a:gd name="connsiteY1" fmla="*/ 11017 h 165253"/>
              <a:gd name="connsiteX2" fmla="*/ 99152 w 2812786"/>
              <a:gd name="connsiteY2" fmla="*/ 0 h 165253"/>
              <a:gd name="connsiteX3" fmla="*/ 176270 w 2812786"/>
              <a:gd name="connsiteY3" fmla="*/ 22033 h 165253"/>
              <a:gd name="connsiteX4" fmla="*/ 231355 w 2812786"/>
              <a:gd name="connsiteY4" fmla="*/ 66101 h 165253"/>
              <a:gd name="connsiteX5" fmla="*/ 341523 w 2812786"/>
              <a:gd name="connsiteY5" fmla="*/ 88135 h 165253"/>
              <a:gd name="connsiteX6" fmla="*/ 440675 w 2812786"/>
              <a:gd name="connsiteY6" fmla="*/ 66101 h 165253"/>
              <a:gd name="connsiteX7" fmla="*/ 506776 w 2812786"/>
              <a:gd name="connsiteY7" fmla="*/ 33050 h 165253"/>
              <a:gd name="connsiteX8" fmla="*/ 616945 w 2812786"/>
              <a:gd name="connsiteY8" fmla="*/ 44067 h 165253"/>
              <a:gd name="connsiteX9" fmla="*/ 661012 w 2812786"/>
              <a:gd name="connsiteY9" fmla="*/ 110168 h 165253"/>
              <a:gd name="connsiteX10" fmla="*/ 694063 w 2812786"/>
              <a:gd name="connsiteY10" fmla="*/ 132202 h 165253"/>
              <a:gd name="connsiteX11" fmla="*/ 782198 w 2812786"/>
              <a:gd name="connsiteY11" fmla="*/ 121185 h 165253"/>
              <a:gd name="connsiteX12" fmla="*/ 815248 w 2812786"/>
              <a:gd name="connsiteY12" fmla="*/ 110168 h 165253"/>
              <a:gd name="connsiteX13" fmla="*/ 859316 w 2812786"/>
              <a:gd name="connsiteY13" fmla="*/ 44067 h 165253"/>
              <a:gd name="connsiteX14" fmla="*/ 1013552 w 2812786"/>
              <a:gd name="connsiteY14" fmla="*/ 55084 h 165253"/>
              <a:gd name="connsiteX15" fmla="*/ 1024569 w 2812786"/>
              <a:gd name="connsiteY15" fmla="*/ 99152 h 165253"/>
              <a:gd name="connsiteX16" fmla="*/ 1046603 w 2812786"/>
              <a:gd name="connsiteY16" fmla="*/ 132202 h 165253"/>
              <a:gd name="connsiteX17" fmla="*/ 1090670 w 2812786"/>
              <a:gd name="connsiteY17" fmla="*/ 143219 h 165253"/>
              <a:gd name="connsiteX18" fmla="*/ 1123721 w 2812786"/>
              <a:gd name="connsiteY18" fmla="*/ 154236 h 165253"/>
              <a:gd name="connsiteX19" fmla="*/ 1222873 w 2812786"/>
              <a:gd name="connsiteY19" fmla="*/ 121185 h 165253"/>
              <a:gd name="connsiteX20" fmla="*/ 1266940 w 2812786"/>
              <a:gd name="connsiteY20" fmla="*/ 55084 h 165253"/>
              <a:gd name="connsiteX21" fmla="*/ 1377109 w 2812786"/>
              <a:gd name="connsiteY21" fmla="*/ 77118 h 165253"/>
              <a:gd name="connsiteX22" fmla="*/ 1410159 w 2812786"/>
              <a:gd name="connsiteY22" fmla="*/ 99152 h 165253"/>
              <a:gd name="connsiteX23" fmla="*/ 1421176 w 2812786"/>
              <a:gd name="connsiteY23" fmla="*/ 132202 h 165253"/>
              <a:gd name="connsiteX24" fmla="*/ 1487277 w 2812786"/>
              <a:gd name="connsiteY24" fmla="*/ 154236 h 165253"/>
              <a:gd name="connsiteX25" fmla="*/ 1586429 w 2812786"/>
              <a:gd name="connsiteY25" fmla="*/ 121185 h 165253"/>
              <a:gd name="connsiteX26" fmla="*/ 1630497 w 2812786"/>
              <a:gd name="connsiteY26" fmla="*/ 77118 h 165253"/>
              <a:gd name="connsiteX27" fmla="*/ 1663547 w 2812786"/>
              <a:gd name="connsiteY27" fmla="*/ 55084 h 165253"/>
              <a:gd name="connsiteX28" fmla="*/ 1795750 w 2812786"/>
              <a:gd name="connsiteY28" fmla="*/ 77118 h 165253"/>
              <a:gd name="connsiteX29" fmla="*/ 1817783 w 2812786"/>
              <a:gd name="connsiteY29" fmla="*/ 110168 h 165253"/>
              <a:gd name="connsiteX30" fmla="*/ 1861851 w 2812786"/>
              <a:gd name="connsiteY30" fmla="*/ 121185 h 165253"/>
              <a:gd name="connsiteX31" fmla="*/ 1894902 w 2812786"/>
              <a:gd name="connsiteY31" fmla="*/ 132202 h 165253"/>
              <a:gd name="connsiteX32" fmla="*/ 1961003 w 2812786"/>
              <a:gd name="connsiteY32" fmla="*/ 99152 h 165253"/>
              <a:gd name="connsiteX33" fmla="*/ 1983036 w 2812786"/>
              <a:gd name="connsiteY33" fmla="*/ 66101 h 165253"/>
              <a:gd name="connsiteX34" fmla="*/ 2049138 w 2812786"/>
              <a:gd name="connsiteY34" fmla="*/ 33050 h 165253"/>
              <a:gd name="connsiteX35" fmla="*/ 2126256 w 2812786"/>
              <a:gd name="connsiteY35" fmla="*/ 55084 h 165253"/>
              <a:gd name="connsiteX36" fmla="*/ 2181340 w 2812786"/>
              <a:gd name="connsiteY36" fmla="*/ 110168 h 165253"/>
              <a:gd name="connsiteX37" fmla="*/ 2291509 w 2812786"/>
              <a:gd name="connsiteY37" fmla="*/ 121185 h 165253"/>
              <a:gd name="connsiteX38" fmla="*/ 2313542 w 2812786"/>
              <a:gd name="connsiteY38" fmla="*/ 88135 h 165253"/>
              <a:gd name="connsiteX39" fmla="*/ 2390661 w 2812786"/>
              <a:gd name="connsiteY39" fmla="*/ 55084 h 165253"/>
              <a:gd name="connsiteX40" fmla="*/ 2434728 w 2812786"/>
              <a:gd name="connsiteY40" fmla="*/ 99152 h 165253"/>
              <a:gd name="connsiteX41" fmla="*/ 2467779 w 2812786"/>
              <a:gd name="connsiteY41" fmla="*/ 110168 h 165253"/>
              <a:gd name="connsiteX42" fmla="*/ 2489812 w 2812786"/>
              <a:gd name="connsiteY42" fmla="*/ 143219 h 165253"/>
              <a:gd name="connsiteX43" fmla="*/ 2555914 w 2812786"/>
              <a:gd name="connsiteY43" fmla="*/ 165253 h 165253"/>
              <a:gd name="connsiteX44" fmla="*/ 2588964 w 2812786"/>
              <a:gd name="connsiteY44" fmla="*/ 154236 h 165253"/>
              <a:gd name="connsiteX45" fmla="*/ 2610998 w 2812786"/>
              <a:gd name="connsiteY45" fmla="*/ 121185 h 165253"/>
              <a:gd name="connsiteX46" fmla="*/ 2644048 w 2812786"/>
              <a:gd name="connsiteY46" fmla="*/ 99152 h 165253"/>
              <a:gd name="connsiteX47" fmla="*/ 2655065 w 2812786"/>
              <a:gd name="connsiteY47" fmla="*/ 66101 h 165253"/>
              <a:gd name="connsiteX48" fmla="*/ 2688116 w 2812786"/>
              <a:gd name="connsiteY48" fmla="*/ 55084 h 165253"/>
              <a:gd name="connsiteX49" fmla="*/ 2798285 w 2812786"/>
              <a:gd name="connsiteY49" fmla="*/ 66101 h 165253"/>
              <a:gd name="connsiteX50" fmla="*/ 2809302 w 2812786"/>
              <a:gd name="connsiteY50" fmla="*/ 132202 h 165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812786" h="165253">
                <a:moveTo>
                  <a:pt x="0" y="33050"/>
                </a:moveTo>
                <a:lnTo>
                  <a:pt x="66102" y="11017"/>
                </a:lnTo>
                <a:lnTo>
                  <a:pt x="99152" y="0"/>
                </a:lnTo>
                <a:cubicBezTo>
                  <a:pt x="102028" y="719"/>
                  <a:pt x="169088" y="16287"/>
                  <a:pt x="176270" y="22033"/>
                </a:cubicBezTo>
                <a:cubicBezTo>
                  <a:pt x="247460" y="78985"/>
                  <a:pt x="148280" y="38409"/>
                  <a:pt x="231355" y="66101"/>
                </a:cubicBezTo>
                <a:cubicBezTo>
                  <a:pt x="269318" y="123048"/>
                  <a:pt x="241350" y="102446"/>
                  <a:pt x="341523" y="88135"/>
                </a:cubicBezTo>
                <a:cubicBezTo>
                  <a:pt x="365218" y="84750"/>
                  <a:pt x="414434" y="79222"/>
                  <a:pt x="440675" y="66101"/>
                </a:cubicBezTo>
                <a:cubicBezTo>
                  <a:pt x="526104" y="23386"/>
                  <a:pt x="423701" y="60742"/>
                  <a:pt x="506776" y="33050"/>
                </a:cubicBezTo>
                <a:cubicBezTo>
                  <a:pt x="543499" y="36722"/>
                  <a:pt x="583935" y="27562"/>
                  <a:pt x="616945" y="44067"/>
                </a:cubicBezTo>
                <a:cubicBezTo>
                  <a:pt x="640630" y="55910"/>
                  <a:pt x="638978" y="95479"/>
                  <a:pt x="661012" y="110168"/>
                </a:cubicBezTo>
                <a:lnTo>
                  <a:pt x="694063" y="132202"/>
                </a:lnTo>
                <a:cubicBezTo>
                  <a:pt x="723441" y="128530"/>
                  <a:pt x="753069" y="126481"/>
                  <a:pt x="782198" y="121185"/>
                </a:cubicBezTo>
                <a:cubicBezTo>
                  <a:pt x="793623" y="119108"/>
                  <a:pt x="807037" y="118379"/>
                  <a:pt x="815248" y="110168"/>
                </a:cubicBezTo>
                <a:cubicBezTo>
                  <a:pt x="833973" y="91443"/>
                  <a:pt x="859316" y="44067"/>
                  <a:pt x="859316" y="44067"/>
                </a:cubicBezTo>
                <a:cubicBezTo>
                  <a:pt x="910728" y="47739"/>
                  <a:pt x="964654" y="38784"/>
                  <a:pt x="1013552" y="55084"/>
                </a:cubicBezTo>
                <a:cubicBezTo>
                  <a:pt x="1027916" y="59872"/>
                  <a:pt x="1018604" y="85235"/>
                  <a:pt x="1024569" y="99152"/>
                </a:cubicBezTo>
                <a:cubicBezTo>
                  <a:pt x="1029785" y="111322"/>
                  <a:pt x="1035586" y="124858"/>
                  <a:pt x="1046603" y="132202"/>
                </a:cubicBezTo>
                <a:cubicBezTo>
                  <a:pt x="1059201" y="140601"/>
                  <a:pt x="1076111" y="139059"/>
                  <a:pt x="1090670" y="143219"/>
                </a:cubicBezTo>
                <a:cubicBezTo>
                  <a:pt x="1101836" y="146409"/>
                  <a:pt x="1112704" y="150564"/>
                  <a:pt x="1123721" y="154236"/>
                </a:cubicBezTo>
                <a:cubicBezTo>
                  <a:pt x="1160388" y="148125"/>
                  <a:pt x="1196425" y="151411"/>
                  <a:pt x="1222873" y="121185"/>
                </a:cubicBezTo>
                <a:cubicBezTo>
                  <a:pt x="1240311" y="101256"/>
                  <a:pt x="1266940" y="55084"/>
                  <a:pt x="1266940" y="55084"/>
                </a:cubicBezTo>
                <a:cubicBezTo>
                  <a:pt x="1295359" y="59144"/>
                  <a:pt x="1346344" y="61735"/>
                  <a:pt x="1377109" y="77118"/>
                </a:cubicBezTo>
                <a:cubicBezTo>
                  <a:pt x="1388952" y="83039"/>
                  <a:pt x="1399142" y="91807"/>
                  <a:pt x="1410159" y="99152"/>
                </a:cubicBezTo>
                <a:cubicBezTo>
                  <a:pt x="1413831" y="110169"/>
                  <a:pt x="1411726" y="125452"/>
                  <a:pt x="1421176" y="132202"/>
                </a:cubicBezTo>
                <a:cubicBezTo>
                  <a:pt x="1440075" y="145702"/>
                  <a:pt x="1487277" y="154236"/>
                  <a:pt x="1487277" y="154236"/>
                </a:cubicBezTo>
                <a:cubicBezTo>
                  <a:pt x="1519533" y="148860"/>
                  <a:pt x="1562596" y="150976"/>
                  <a:pt x="1586429" y="121185"/>
                </a:cubicBezTo>
                <a:cubicBezTo>
                  <a:pt x="1629160" y="67771"/>
                  <a:pt x="1558387" y="101155"/>
                  <a:pt x="1630497" y="77118"/>
                </a:cubicBezTo>
                <a:cubicBezTo>
                  <a:pt x="1641514" y="69773"/>
                  <a:pt x="1650361" y="56283"/>
                  <a:pt x="1663547" y="55084"/>
                </a:cubicBezTo>
                <a:cubicBezTo>
                  <a:pt x="1701372" y="51645"/>
                  <a:pt x="1756372" y="67274"/>
                  <a:pt x="1795750" y="77118"/>
                </a:cubicBezTo>
                <a:cubicBezTo>
                  <a:pt x="1803094" y="88135"/>
                  <a:pt x="1806766" y="102824"/>
                  <a:pt x="1817783" y="110168"/>
                </a:cubicBezTo>
                <a:cubicBezTo>
                  <a:pt x="1830381" y="118567"/>
                  <a:pt x="1847292" y="117025"/>
                  <a:pt x="1861851" y="121185"/>
                </a:cubicBezTo>
                <a:cubicBezTo>
                  <a:pt x="1873017" y="124375"/>
                  <a:pt x="1883885" y="128530"/>
                  <a:pt x="1894902" y="132202"/>
                </a:cubicBezTo>
                <a:cubicBezTo>
                  <a:pt x="1921780" y="123242"/>
                  <a:pt x="1939649" y="120506"/>
                  <a:pt x="1961003" y="99152"/>
                </a:cubicBezTo>
                <a:cubicBezTo>
                  <a:pt x="1970366" y="89789"/>
                  <a:pt x="1973674" y="75464"/>
                  <a:pt x="1983036" y="66101"/>
                </a:cubicBezTo>
                <a:cubicBezTo>
                  <a:pt x="2004392" y="44744"/>
                  <a:pt x="2022257" y="42010"/>
                  <a:pt x="2049138" y="33050"/>
                </a:cubicBezTo>
                <a:cubicBezTo>
                  <a:pt x="2049519" y="33145"/>
                  <a:pt x="2120988" y="49816"/>
                  <a:pt x="2126256" y="55084"/>
                </a:cubicBezTo>
                <a:cubicBezTo>
                  <a:pt x="2194322" y="123151"/>
                  <a:pt x="2103831" y="84334"/>
                  <a:pt x="2181340" y="110168"/>
                </a:cubicBezTo>
                <a:cubicBezTo>
                  <a:pt x="2223509" y="138281"/>
                  <a:pt x="2225773" y="150401"/>
                  <a:pt x="2291509" y="121185"/>
                </a:cubicBezTo>
                <a:cubicBezTo>
                  <a:pt x="2303608" y="115808"/>
                  <a:pt x="2304180" y="97497"/>
                  <a:pt x="2313542" y="88135"/>
                </a:cubicBezTo>
                <a:cubicBezTo>
                  <a:pt x="2338903" y="62774"/>
                  <a:pt x="2356948" y="63512"/>
                  <a:pt x="2390661" y="55084"/>
                </a:cubicBezTo>
                <a:cubicBezTo>
                  <a:pt x="2478797" y="84464"/>
                  <a:pt x="2375968" y="40394"/>
                  <a:pt x="2434728" y="99152"/>
                </a:cubicBezTo>
                <a:cubicBezTo>
                  <a:pt x="2442940" y="107363"/>
                  <a:pt x="2456762" y="106496"/>
                  <a:pt x="2467779" y="110168"/>
                </a:cubicBezTo>
                <a:cubicBezTo>
                  <a:pt x="2475123" y="121185"/>
                  <a:pt x="2478584" y="136201"/>
                  <a:pt x="2489812" y="143219"/>
                </a:cubicBezTo>
                <a:cubicBezTo>
                  <a:pt x="2509507" y="155529"/>
                  <a:pt x="2555914" y="165253"/>
                  <a:pt x="2555914" y="165253"/>
                </a:cubicBezTo>
                <a:cubicBezTo>
                  <a:pt x="2566931" y="161581"/>
                  <a:pt x="2579896" y="161490"/>
                  <a:pt x="2588964" y="154236"/>
                </a:cubicBezTo>
                <a:cubicBezTo>
                  <a:pt x="2599303" y="145964"/>
                  <a:pt x="2601635" y="130548"/>
                  <a:pt x="2610998" y="121185"/>
                </a:cubicBezTo>
                <a:cubicBezTo>
                  <a:pt x="2620360" y="111823"/>
                  <a:pt x="2633031" y="106496"/>
                  <a:pt x="2644048" y="99152"/>
                </a:cubicBezTo>
                <a:cubicBezTo>
                  <a:pt x="2647720" y="88135"/>
                  <a:pt x="2646853" y="74313"/>
                  <a:pt x="2655065" y="66101"/>
                </a:cubicBezTo>
                <a:cubicBezTo>
                  <a:pt x="2663277" y="57889"/>
                  <a:pt x="2676503" y="55084"/>
                  <a:pt x="2688116" y="55084"/>
                </a:cubicBezTo>
                <a:cubicBezTo>
                  <a:pt x="2725022" y="55084"/>
                  <a:pt x="2761562" y="62429"/>
                  <a:pt x="2798285" y="66101"/>
                </a:cubicBezTo>
                <a:cubicBezTo>
                  <a:pt x="2812786" y="109603"/>
                  <a:pt x="2809302" y="87539"/>
                  <a:pt x="2809302" y="132202"/>
                </a:cubicBez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5004048" y="1052736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ед.ч.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35896" y="1844824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ед.ч.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63888" y="2636912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ед.ч.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499992" y="3356992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мн.ч.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660232" y="4077072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мн.ч.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12160" y="4869160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мн.ч.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785918" y="357166"/>
            <a:ext cx="6643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Найдите в тексте имена прилагательные. Определите их число.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67744" y="1124744"/>
            <a:ext cx="5832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слабая      морозы</a:t>
            </a:r>
            <a:endParaRPr lang="ru-RU" sz="48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63888" y="1340768"/>
            <a:ext cx="936104" cy="432048"/>
          </a:xfrm>
          <a:prstGeom prst="rect">
            <a:avLst/>
          </a:prstGeom>
          <a:solidFill>
            <a:srgbClr val="B8A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4600" b="1" dirty="0" err="1" smtClean="0">
                <a:solidFill>
                  <a:srgbClr val="FFFF00"/>
                </a:solidFill>
              </a:rPr>
              <a:t>ые</a:t>
            </a:r>
            <a:endParaRPr lang="ru-RU" sz="4600" b="1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55776" y="908720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мн.ч.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63688" y="1916832"/>
            <a:ext cx="63367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сладкое       ягода</a:t>
            </a:r>
            <a:endParaRPr lang="ru-RU" sz="48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347864" y="2132856"/>
            <a:ext cx="792088" cy="432048"/>
          </a:xfrm>
          <a:prstGeom prst="rect">
            <a:avLst/>
          </a:prstGeom>
          <a:solidFill>
            <a:srgbClr val="B8AF82"/>
          </a:solidFill>
          <a:ln>
            <a:solidFill>
              <a:srgbClr val="B8AF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4800" b="1" dirty="0" err="1" smtClean="0">
                <a:solidFill>
                  <a:srgbClr val="FFFF00"/>
                </a:solidFill>
              </a:rPr>
              <a:t>ая</a:t>
            </a:r>
            <a:endParaRPr lang="ru-RU" sz="4800" b="1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79712" y="1772816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ед.ч.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35696" y="2852936"/>
            <a:ext cx="54726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лесной        озеро</a:t>
            </a:r>
            <a:endParaRPr lang="ru-RU" sz="48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131840" y="2996952"/>
            <a:ext cx="936104" cy="504056"/>
          </a:xfrm>
          <a:prstGeom prst="rect">
            <a:avLst/>
          </a:prstGeom>
          <a:solidFill>
            <a:srgbClr val="B8A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600" b="1" dirty="0" err="1" smtClean="0">
                <a:solidFill>
                  <a:srgbClr val="FFFF00"/>
                </a:solidFill>
              </a:rPr>
              <a:t>ое</a:t>
            </a:r>
            <a:endParaRPr lang="ru-RU" sz="4600" b="1" dirty="0">
              <a:solidFill>
                <a:srgbClr val="FFFF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35696" y="2636912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ед.ч.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35696" y="3861048"/>
            <a:ext cx="5976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старая        дедушка</a:t>
            </a:r>
            <a:endParaRPr lang="ru-RU" sz="48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059832" y="4077072"/>
            <a:ext cx="936104" cy="432048"/>
          </a:xfrm>
          <a:prstGeom prst="rect">
            <a:avLst/>
          </a:prstGeom>
          <a:solidFill>
            <a:srgbClr val="B8A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600" b="1" dirty="0" err="1" smtClean="0">
                <a:solidFill>
                  <a:srgbClr val="FFFF00"/>
                </a:solidFill>
              </a:rPr>
              <a:t>ый</a:t>
            </a:r>
            <a:endParaRPr lang="ru-RU" sz="4600" b="1" dirty="0">
              <a:solidFill>
                <a:srgbClr val="FFFF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907704" y="3573016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ед.ч.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857356" y="428604"/>
            <a:ext cx="63579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Измените имена прилагательные так, чтобы словосочетания стали верными.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9" grpId="0" animBg="1"/>
      <p:bldP spid="10" grpId="0"/>
      <p:bldP spid="12" grpId="0" animBg="1"/>
      <p:bldP spid="13" grpId="0"/>
      <p:bldP spid="15" grpId="0" animBg="1"/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971600" y="-5318"/>
            <a:ext cx="7992888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Сегодня на уроке я научился             определять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……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..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Имена прилагательные изменяются</a:t>
            </a:r>
            <a:r>
              <a:rPr kumimoji="0" lang="ru-RU" sz="3600" b="1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по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………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Прилагательные в ед.ч. обозначают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……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..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Прилагательные во мн.ч. обозначают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……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..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Прилагательные в ед.ч. отвечают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на вопросы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………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71600" y="5373216"/>
            <a:ext cx="76328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Прилагательные во мн.ч. отвечают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на вопрос</a:t>
            </a:r>
            <a:r>
              <a:rPr lang="ru-RU" sz="3600" b="1" dirty="0" smtClean="0">
                <a:solidFill>
                  <a:srgbClr val="7030A0"/>
                </a:solidFill>
                <a:ea typeface="Calibri" pitchFamily="34" charset="0"/>
                <a:cs typeface="Times New Roman" pitchFamily="18" charset="0"/>
              </a:rPr>
              <a:t>………</a:t>
            </a:r>
            <a:endParaRPr lang="ru-RU" sz="3600" b="1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507</TotalTime>
  <Words>401</Words>
  <Application>Microsoft Office PowerPoint</Application>
  <PresentationFormat>Экран (4:3)</PresentationFormat>
  <Paragraphs>153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Единственное и множественное число имён прилагательных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User</cp:lastModifiedBy>
  <cp:revision>50</cp:revision>
  <dcterms:created xsi:type="dcterms:W3CDTF">2013-01-06T18:32:13Z</dcterms:created>
  <dcterms:modified xsi:type="dcterms:W3CDTF">2020-04-29T13:02:37Z</dcterms:modified>
</cp:coreProperties>
</file>