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54E5A-E7C9-4981-82F1-F3CA69C808C6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B9A89-C139-450F-8604-C89E4A8306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747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B9A89-C139-450F-8604-C89E4A83065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330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shape">
            <a:fillToRect l="7500" t="33333" r="7501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2259013"/>
            <a:ext cx="9142413" cy="4597400"/>
            <a:chOff x="0" y="1423"/>
            <a:chExt cx="5759" cy="2896"/>
          </a:xfrm>
        </p:grpSpPr>
        <p:pic>
          <p:nvPicPr>
            <p:cNvPr id="3075" name="Picture 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339" b="11440"/>
            <a:stretch>
              <a:fillRect/>
            </a:stretch>
          </p:blipFill>
          <p:spPr bwMode="auto">
            <a:xfrm>
              <a:off x="3976" y="1423"/>
              <a:ext cx="1783" cy="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6" name="Freeform 4"/>
            <p:cNvSpPr>
              <a:spLocks/>
            </p:cNvSpPr>
            <p:nvPr/>
          </p:nvSpPr>
          <p:spPr bwMode="auto">
            <a:xfrm>
              <a:off x="0" y="3378"/>
              <a:ext cx="2509" cy="196"/>
            </a:xfrm>
            <a:custGeom>
              <a:avLst/>
              <a:gdLst>
                <a:gd name="T0" fmla="*/ 39 w 2509"/>
                <a:gd name="T1" fmla="*/ 61 h 196"/>
                <a:gd name="T2" fmla="*/ 104 w 2509"/>
                <a:gd name="T3" fmla="*/ 28 h 196"/>
                <a:gd name="T4" fmla="*/ 182 w 2509"/>
                <a:gd name="T5" fmla="*/ 13 h 196"/>
                <a:gd name="T6" fmla="*/ 281 w 2509"/>
                <a:gd name="T7" fmla="*/ 13 h 196"/>
                <a:gd name="T8" fmla="*/ 357 w 2509"/>
                <a:gd name="T9" fmla="*/ 34 h 196"/>
                <a:gd name="T10" fmla="*/ 440 w 2509"/>
                <a:gd name="T11" fmla="*/ 85 h 196"/>
                <a:gd name="T12" fmla="*/ 509 w 2509"/>
                <a:gd name="T13" fmla="*/ 129 h 196"/>
                <a:gd name="T14" fmla="*/ 626 w 2509"/>
                <a:gd name="T15" fmla="*/ 148 h 196"/>
                <a:gd name="T16" fmla="*/ 728 w 2509"/>
                <a:gd name="T17" fmla="*/ 135 h 196"/>
                <a:gd name="T18" fmla="*/ 806 w 2509"/>
                <a:gd name="T19" fmla="*/ 93 h 196"/>
                <a:gd name="T20" fmla="*/ 899 w 2509"/>
                <a:gd name="T21" fmla="*/ 36 h 196"/>
                <a:gd name="T22" fmla="*/ 998 w 2509"/>
                <a:gd name="T23" fmla="*/ 4 h 196"/>
                <a:gd name="T24" fmla="*/ 1119 w 2509"/>
                <a:gd name="T25" fmla="*/ 6 h 196"/>
                <a:gd name="T26" fmla="*/ 1214 w 2509"/>
                <a:gd name="T27" fmla="*/ 39 h 196"/>
                <a:gd name="T28" fmla="*/ 1308 w 2509"/>
                <a:gd name="T29" fmla="*/ 102 h 196"/>
                <a:gd name="T30" fmla="*/ 1403 w 2509"/>
                <a:gd name="T31" fmla="*/ 133 h 196"/>
                <a:gd name="T32" fmla="*/ 1514 w 2509"/>
                <a:gd name="T33" fmla="*/ 133 h 196"/>
                <a:gd name="T34" fmla="*/ 1593 w 2509"/>
                <a:gd name="T35" fmla="*/ 111 h 196"/>
                <a:gd name="T36" fmla="*/ 1668 w 2509"/>
                <a:gd name="T37" fmla="*/ 61 h 196"/>
                <a:gd name="T38" fmla="*/ 1754 w 2509"/>
                <a:gd name="T39" fmla="*/ 18 h 196"/>
                <a:gd name="T40" fmla="*/ 1844 w 2509"/>
                <a:gd name="T41" fmla="*/ 1 h 196"/>
                <a:gd name="T42" fmla="*/ 1958 w 2509"/>
                <a:gd name="T43" fmla="*/ 4 h 196"/>
                <a:gd name="T44" fmla="*/ 2039 w 2509"/>
                <a:gd name="T45" fmla="*/ 33 h 196"/>
                <a:gd name="T46" fmla="*/ 2118 w 2509"/>
                <a:gd name="T47" fmla="*/ 88 h 196"/>
                <a:gd name="T48" fmla="*/ 2192 w 2509"/>
                <a:gd name="T49" fmla="*/ 124 h 196"/>
                <a:gd name="T50" fmla="*/ 2303 w 2509"/>
                <a:gd name="T51" fmla="*/ 138 h 196"/>
                <a:gd name="T52" fmla="*/ 2412 w 2509"/>
                <a:gd name="T53" fmla="*/ 106 h 196"/>
                <a:gd name="T54" fmla="*/ 2463 w 2509"/>
                <a:gd name="T55" fmla="*/ 66 h 196"/>
                <a:gd name="T56" fmla="*/ 2489 w 2509"/>
                <a:gd name="T57" fmla="*/ 61 h 196"/>
                <a:gd name="T58" fmla="*/ 2507 w 2509"/>
                <a:gd name="T59" fmla="*/ 76 h 196"/>
                <a:gd name="T60" fmla="*/ 2508 w 2509"/>
                <a:gd name="T61" fmla="*/ 96 h 196"/>
                <a:gd name="T62" fmla="*/ 2490 w 2509"/>
                <a:gd name="T63" fmla="*/ 118 h 196"/>
                <a:gd name="T64" fmla="*/ 2429 w 2509"/>
                <a:gd name="T65" fmla="*/ 160 h 196"/>
                <a:gd name="T66" fmla="*/ 2352 w 2509"/>
                <a:gd name="T67" fmla="*/ 183 h 196"/>
                <a:gd name="T68" fmla="*/ 2238 w 2509"/>
                <a:gd name="T69" fmla="*/ 184 h 196"/>
                <a:gd name="T70" fmla="*/ 2156 w 2509"/>
                <a:gd name="T71" fmla="*/ 172 h 196"/>
                <a:gd name="T72" fmla="*/ 2076 w 2509"/>
                <a:gd name="T73" fmla="*/ 133 h 196"/>
                <a:gd name="T74" fmla="*/ 2018 w 2509"/>
                <a:gd name="T75" fmla="*/ 87 h 196"/>
                <a:gd name="T76" fmla="*/ 1934 w 2509"/>
                <a:gd name="T77" fmla="*/ 55 h 196"/>
                <a:gd name="T78" fmla="*/ 1836 w 2509"/>
                <a:gd name="T79" fmla="*/ 49 h 196"/>
                <a:gd name="T80" fmla="*/ 1743 w 2509"/>
                <a:gd name="T81" fmla="*/ 79 h 196"/>
                <a:gd name="T82" fmla="*/ 1677 w 2509"/>
                <a:gd name="T83" fmla="*/ 118 h 196"/>
                <a:gd name="T84" fmla="*/ 1586 w 2509"/>
                <a:gd name="T85" fmla="*/ 165 h 196"/>
                <a:gd name="T86" fmla="*/ 1475 w 2509"/>
                <a:gd name="T87" fmla="*/ 186 h 196"/>
                <a:gd name="T88" fmla="*/ 1377 w 2509"/>
                <a:gd name="T89" fmla="*/ 180 h 196"/>
                <a:gd name="T90" fmla="*/ 1269 w 2509"/>
                <a:gd name="T91" fmla="*/ 136 h 196"/>
                <a:gd name="T92" fmla="*/ 1197 w 2509"/>
                <a:gd name="T93" fmla="*/ 84 h 196"/>
                <a:gd name="T94" fmla="*/ 1128 w 2509"/>
                <a:gd name="T95" fmla="*/ 55 h 196"/>
                <a:gd name="T96" fmla="*/ 1020 w 2509"/>
                <a:gd name="T97" fmla="*/ 49 h 196"/>
                <a:gd name="T98" fmla="*/ 914 w 2509"/>
                <a:gd name="T99" fmla="*/ 78 h 196"/>
                <a:gd name="T100" fmla="*/ 831 w 2509"/>
                <a:gd name="T101" fmla="*/ 135 h 196"/>
                <a:gd name="T102" fmla="*/ 713 w 2509"/>
                <a:gd name="T103" fmla="*/ 187 h 196"/>
                <a:gd name="T104" fmla="*/ 600 w 2509"/>
                <a:gd name="T105" fmla="*/ 195 h 196"/>
                <a:gd name="T106" fmla="*/ 494 w 2509"/>
                <a:gd name="T107" fmla="*/ 175 h 196"/>
                <a:gd name="T108" fmla="*/ 408 w 2509"/>
                <a:gd name="T109" fmla="*/ 123 h 196"/>
                <a:gd name="T110" fmla="*/ 338 w 2509"/>
                <a:gd name="T111" fmla="*/ 79 h 196"/>
                <a:gd name="T112" fmla="*/ 251 w 2509"/>
                <a:gd name="T113" fmla="*/ 60 h 196"/>
                <a:gd name="T114" fmla="*/ 144 w 2509"/>
                <a:gd name="T115" fmla="*/ 67 h 196"/>
                <a:gd name="T116" fmla="*/ 56 w 2509"/>
                <a:gd name="T117" fmla="*/ 108 h 196"/>
                <a:gd name="T118" fmla="*/ 5 w 2509"/>
                <a:gd name="T119" fmla="*/ 9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9" h="196">
                  <a:moveTo>
                    <a:pt x="5" y="93"/>
                  </a:moveTo>
                  <a:lnTo>
                    <a:pt x="39" y="61"/>
                  </a:lnTo>
                  <a:lnTo>
                    <a:pt x="71" y="43"/>
                  </a:lnTo>
                  <a:lnTo>
                    <a:pt x="104" y="28"/>
                  </a:lnTo>
                  <a:lnTo>
                    <a:pt x="144" y="18"/>
                  </a:lnTo>
                  <a:lnTo>
                    <a:pt x="182" y="13"/>
                  </a:lnTo>
                  <a:lnTo>
                    <a:pt x="227" y="10"/>
                  </a:lnTo>
                  <a:lnTo>
                    <a:pt x="281" y="13"/>
                  </a:lnTo>
                  <a:lnTo>
                    <a:pt x="321" y="22"/>
                  </a:lnTo>
                  <a:lnTo>
                    <a:pt x="357" y="34"/>
                  </a:lnTo>
                  <a:lnTo>
                    <a:pt x="408" y="60"/>
                  </a:lnTo>
                  <a:lnTo>
                    <a:pt x="440" y="85"/>
                  </a:lnTo>
                  <a:lnTo>
                    <a:pt x="474" y="111"/>
                  </a:lnTo>
                  <a:lnTo>
                    <a:pt x="509" y="129"/>
                  </a:lnTo>
                  <a:lnTo>
                    <a:pt x="561" y="142"/>
                  </a:lnTo>
                  <a:lnTo>
                    <a:pt x="626" y="148"/>
                  </a:lnTo>
                  <a:lnTo>
                    <a:pt x="677" y="145"/>
                  </a:lnTo>
                  <a:lnTo>
                    <a:pt x="728" y="135"/>
                  </a:lnTo>
                  <a:lnTo>
                    <a:pt x="770" y="117"/>
                  </a:lnTo>
                  <a:lnTo>
                    <a:pt x="806" y="93"/>
                  </a:lnTo>
                  <a:lnTo>
                    <a:pt x="860" y="57"/>
                  </a:lnTo>
                  <a:lnTo>
                    <a:pt x="899" y="36"/>
                  </a:lnTo>
                  <a:lnTo>
                    <a:pt x="950" y="13"/>
                  </a:lnTo>
                  <a:lnTo>
                    <a:pt x="998" y="4"/>
                  </a:lnTo>
                  <a:lnTo>
                    <a:pt x="1043" y="3"/>
                  </a:lnTo>
                  <a:lnTo>
                    <a:pt x="1119" y="6"/>
                  </a:lnTo>
                  <a:lnTo>
                    <a:pt x="1181" y="21"/>
                  </a:lnTo>
                  <a:lnTo>
                    <a:pt x="1214" y="39"/>
                  </a:lnTo>
                  <a:lnTo>
                    <a:pt x="1260" y="66"/>
                  </a:lnTo>
                  <a:lnTo>
                    <a:pt x="1308" y="102"/>
                  </a:lnTo>
                  <a:lnTo>
                    <a:pt x="1349" y="121"/>
                  </a:lnTo>
                  <a:lnTo>
                    <a:pt x="1403" y="133"/>
                  </a:lnTo>
                  <a:lnTo>
                    <a:pt x="1458" y="138"/>
                  </a:lnTo>
                  <a:lnTo>
                    <a:pt x="1514" y="133"/>
                  </a:lnTo>
                  <a:lnTo>
                    <a:pt x="1557" y="123"/>
                  </a:lnTo>
                  <a:lnTo>
                    <a:pt x="1593" y="111"/>
                  </a:lnTo>
                  <a:lnTo>
                    <a:pt x="1635" y="84"/>
                  </a:lnTo>
                  <a:lnTo>
                    <a:pt x="1668" y="61"/>
                  </a:lnTo>
                  <a:lnTo>
                    <a:pt x="1704" y="39"/>
                  </a:lnTo>
                  <a:lnTo>
                    <a:pt x="1754" y="18"/>
                  </a:lnTo>
                  <a:lnTo>
                    <a:pt x="1794" y="6"/>
                  </a:lnTo>
                  <a:lnTo>
                    <a:pt x="1844" y="1"/>
                  </a:lnTo>
                  <a:lnTo>
                    <a:pt x="1907" y="0"/>
                  </a:lnTo>
                  <a:lnTo>
                    <a:pt x="1958" y="4"/>
                  </a:lnTo>
                  <a:lnTo>
                    <a:pt x="2003" y="18"/>
                  </a:lnTo>
                  <a:lnTo>
                    <a:pt x="2039" y="33"/>
                  </a:lnTo>
                  <a:lnTo>
                    <a:pt x="2073" y="54"/>
                  </a:lnTo>
                  <a:lnTo>
                    <a:pt x="2118" y="88"/>
                  </a:lnTo>
                  <a:lnTo>
                    <a:pt x="2153" y="109"/>
                  </a:lnTo>
                  <a:lnTo>
                    <a:pt x="2192" y="124"/>
                  </a:lnTo>
                  <a:lnTo>
                    <a:pt x="2244" y="135"/>
                  </a:lnTo>
                  <a:lnTo>
                    <a:pt x="2303" y="138"/>
                  </a:lnTo>
                  <a:lnTo>
                    <a:pt x="2355" y="129"/>
                  </a:lnTo>
                  <a:lnTo>
                    <a:pt x="2412" y="106"/>
                  </a:lnTo>
                  <a:lnTo>
                    <a:pt x="2439" y="87"/>
                  </a:lnTo>
                  <a:lnTo>
                    <a:pt x="2463" y="66"/>
                  </a:lnTo>
                  <a:lnTo>
                    <a:pt x="2475" y="61"/>
                  </a:lnTo>
                  <a:lnTo>
                    <a:pt x="2489" y="61"/>
                  </a:lnTo>
                  <a:lnTo>
                    <a:pt x="2499" y="66"/>
                  </a:lnTo>
                  <a:lnTo>
                    <a:pt x="2507" y="76"/>
                  </a:lnTo>
                  <a:lnTo>
                    <a:pt x="2508" y="85"/>
                  </a:lnTo>
                  <a:lnTo>
                    <a:pt x="2508" y="96"/>
                  </a:lnTo>
                  <a:lnTo>
                    <a:pt x="2504" y="106"/>
                  </a:lnTo>
                  <a:lnTo>
                    <a:pt x="2490" y="118"/>
                  </a:lnTo>
                  <a:lnTo>
                    <a:pt x="2463" y="139"/>
                  </a:lnTo>
                  <a:lnTo>
                    <a:pt x="2429" y="160"/>
                  </a:lnTo>
                  <a:lnTo>
                    <a:pt x="2399" y="172"/>
                  </a:lnTo>
                  <a:lnTo>
                    <a:pt x="2352" y="183"/>
                  </a:lnTo>
                  <a:lnTo>
                    <a:pt x="2298" y="186"/>
                  </a:lnTo>
                  <a:lnTo>
                    <a:pt x="2238" y="184"/>
                  </a:lnTo>
                  <a:lnTo>
                    <a:pt x="2192" y="180"/>
                  </a:lnTo>
                  <a:lnTo>
                    <a:pt x="2156" y="172"/>
                  </a:lnTo>
                  <a:lnTo>
                    <a:pt x="2114" y="156"/>
                  </a:lnTo>
                  <a:lnTo>
                    <a:pt x="2076" y="133"/>
                  </a:lnTo>
                  <a:lnTo>
                    <a:pt x="2049" y="112"/>
                  </a:lnTo>
                  <a:lnTo>
                    <a:pt x="2018" y="87"/>
                  </a:lnTo>
                  <a:lnTo>
                    <a:pt x="1977" y="67"/>
                  </a:lnTo>
                  <a:lnTo>
                    <a:pt x="1934" y="55"/>
                  </a:lnTo>
                  <a:lnTo>
                    <a:pt x="1886" y="49"/>
                  </a:lnTo>
                  <a:lnTo>
                    <a:pt x="1836" y="49"/>
                  </a:lnTo>
                  <a:lnTo>
                    <a:pt x="1776" y="64"/>
                  </a:lnTo>
                  <a:lnTo>
                    <a:pt x="1743" y="79"/>
                  </a:lnTo>
                  <a:lnTo>
                    <a:pt x="1707" y="99"/>
                  </a:lnTo>
                  <a:lnTo>
                    <a:pt x="1677" y="118"/>
                  </a:lnTo>
                  <a:lnTo>
                    <a:pt x="1626" y="147"/>
                  </a:lnTo>
                  <a:lnTo>
                    <a:pt x="1586" y="165"/>
                  </a:lnTo>
                  <a:lnTo>
                    <a:pt x="1535" y="180"/>
                  </a:lnTo>
                  <a:lnTo>
                    <a:pt x="1475" y="186"/>
                  </a:lnTo>
                  <a:lnTo>
                    <a:pt x="1437" y="186"/>
                  </a:lnTo>
                  <a:lnTo>
                    <a:pt x="1377" y="180"/>
                  </a:lnTo>
                  <a:lnTo>
                    <a:pt x="1322" y="165"/>
                  </a:lnTo>
                  <a:lnTo>
                    <a:pt x="1269" y="136"/>
                  </a:lnTo>
                  <a:lnTo>
                    <a:pt x="1230" y="109"/>
                  </a:lnTo>
                  <a:lnTo>
                    <a:pt x="1197" y="84"/>
                  </a:lnTo>
                  <a:lnTo>
                    <a:pt x="1163" y="67"/>
                  </a:lnTo>
                  <a:lnTo>
                    <a:pt x="1128" y="55"/>
                  </a:lnTo>
                  <a:lnTo>
                    <a:pt x="1071" y="48"/>
                  </a:lnTo>
                  <a:lnTo>
                    <a:pt x="1020" y="49"/>
                  </a:lnTo>
                  <a:lnTo>
                    <a:pt x="974" y="57"/>
                  </a:lnTo>
                  <a:lnTo>
                    <a:pt x="914" y="78"/>
                  </a:lnTo>
                  <a:lnTo>
                    <a:pt x="879" y="103"/>
                  </a:lnTo>
                  <a:lnTo>
                    <a:pt x="831" y="135"/>
                  </a:lnTo>
                  <a:lnTo>
                    <a:pt x="777" y="166"/>
                  </a:lnTo>
                  <a:lnTo>
                    <a:pt x="713" y="187"/>
                  </a:lnTo>
                  <a:lnTo>
                    <a:pt x="659" y="193"/>
                  </a:lnTo>
                  <a:lnTo>
                    <a:pt x="600" y="195"/>
                  </a:lnTo>
                  <a:lnTo>
                    <a:pt x="543" y="189"/>
                  </a:lnTo>
                  <a:lnTo>
                    <a:pt x="494" y="175"/>
                  </a:lnTo>
                  <a:lnTo>
                    <a:pt x="450" y="154"/>
                  </a:lnTo>
                  <a:lnTo>
                    <a:pt x="408" y="123"/>
                  </a:lnTo>
                  <a:lnTo>
                    <a:pt x="377" y="99"/>
                  </a:lnTo>
                  <a:lnTo>
                    <a:pt x="338" y="79"/>
                  </a:lnTo>
                  <a:lnTo>
                    <a:pt x="291" y="64"/>
                  </a:lnTo>
                  <a:lnTo>
                    <a:pt x="251" y="60"/>
                  </a:lnTo>
                  <a:lnTo>
                    <a:pt x="191" y="58"/>
                  </a:lnTo>
                  <a:lnTo>
                    <a:pt x="144" y="67"/>
                  </a:lnTo>
                  <a:lnTo>
                    <a:pt x="96" y="82"/>
                  </a:lnTo>
                  <a:lnTo>
                    <a:pt x="56" y="108"/>
                  </a:lnTo>
                  <a:lnTo>
                    <a:pt x="0" y="157"/>
                  </a:lnTo>
                  <a:lnTo>
                    <a:pt x="5" y="93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3077" name="Picture 5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96"/>
              <a:ext cx="276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b"/>
          <a:lstStyle>
            <a:lvl1pPr>
              <a:defRPr>
                <a:latin typeface="Arial" charset="0"/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Arial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A2EC5BC-92C8-4F1E-9D64-3C4C857C93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850A4-F25D-4BE3-AAAC-80EBFE1CB49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29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944D4-864B-4463-B7DF-0E52CD9603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11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14835-8690-4088-9179-1A5E96103B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3339A-BE25-4374-8B68-6BBC8FFF975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08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55417-E3C3-4688-90F0-26BB03D7C1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13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FABD6-071F-4B47-AD4D-9F0731312A0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82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C195DE-F799-4922-A2E8-A737A86BDF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16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13789-4A8A-4370-A50D-1B54453F7CA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57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0163C-3CA6-4F20-92CE-109E32999CE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94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79737-09A3-4AA8-9E84-22965A3DF57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128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shape">
            <a:fillToRect l="7500" t="8888" r="7501" b="74445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1581150"/>
            <a:ext cx="9142413" cy="5275263"/>
            <a:chOff x="0" y="996"/>
            <a:chExt cx="5759" cy="3323"/>
          </a:xfrm>
        </p:grpSpPr>
        <p:pic>
          <p:nvPicPr>
            <p:cNvPr id="2051" name="Picture 3"/>
            <p:cNvPicPr>
              <a:picLocks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339" b="11440"/>
            <a:stretch>
              <a:fillRect/>
            </a:stretch>
          </p:blipFill>
          <p:spPr bwMode="auto">
            <a:xfrm>
              <a:off x="3976" y="1423"/>
              <a:ext cx="1783" cy="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0" y="3522"/>
              <a:ext cx="2509" cy="196"/>
            </a:xfrm>
            <a:custGeom>
              <a:avLst/>
              <a:gdLst>
                <a:gd name="T0" fmla="*/ 39 w 2509"/>
                <a:gd name="T1" fmla="*/ 61 h 196"/>
                <a:gd name="T2" fmla="*/ 104 w 2509"/>
                <a:gd name="T3" fmla="*/ 28 h 196"/>
                <a:gd name="T4" fmla="*/ 182 w 2509"/>
                <a:gd name="T5" fmla="*/ 13 h 196"/>
                <a:gd name="T6" fmla="*/ 281 w 2509"/>
                <a:gd name="T7" fmla="*/ 13 h 196"/>
                <a:gd name="T8" fmla="*/ 357 w 2509"/>
                <a:gd name="T9" fmla="*/ 34 h 196"/>
                <a:gd name="T10" fmla="*/ 440 w 2509"/>
                <a:gd name="T11" fmla="*/ 85 h 196"/>
                <a:gd name="T12" fmla="*/ 509 w 2509"/>
                <a:gd name="T13" fmla="*/ 129 h 196"/>
                <a:gd name="T14" fmla="*/ 626 w 2509"/>
                <a:gd name="T15" fmla="*/ 148 h 196"/>
                <a:gd name="T16" fmla="*/ 728 w 2509"/>
                <a:gd name="T17" fmla="*/ 135 h 196"/>
                <a:gd name="T18" fmla="*/ 806 w 2509"/>
                <a:gd name="T19" fmla="*/ 93 h 196"/>
                <a:gd name="T20" fmla="*/ 899 w 2509"/>
                <a:gd name="T21" fmla="*/ 36 h 196"/>
                <a:gd name="T22" fmla="*/ 998 w 2509"/>
                <a:gd name="T23" fmla="*/ 4 h 196"/>
                <a:gd name="T24" fmla="*/ 1119 w 2509"/>
                <a:gd name="T25" fmla="*/ 6 h 196"/>
                <a:gd name="T26" fmla="*/ 1214 w 2509"/>
                <a:gd name="T27" fmla="*/ 39 h 196"/>
                <a:gd name="T28" fmla="*/ 1308 w 2509"/>
                <a:gd name="T29" fmla="*/ 102 h 196"/>
                <a:gd name="T30" fmla="*/ 1403 w 2509"/>
                <a:gd name="T31" fmla="*/ 133 h 196"/>
                <a:gd name="T32" fmla="*/ 1514 w 2509"/>
                <a:gd name="T33" fmla="*/ 133 h 196"/>
                <a:gd name="T34" fmla="*/ 1593 w 2509"/>
                <a:gd name="T35" fmla="*/ 111 h 196"/>
                <a:gd name="T36" fmla="*/ 1668 w 2509"/>
                <a:gd name="T37" fmla="*/ 61 h 196"/>
                <a:gd name="T38" fmla="*/ 1754 w 2509"/>
                <a:gd name="T39" fmla="*/ 18 h 196"/>
                <a:gd name="T40" fmla="*/ 1844 w 2509"/>
                <a:gd name="T41" fmla="*/ 1 h 196"/>
                <a:gd name="T42" fmla="*/ 1958 w 2509"/>
                <a:gd name="T43" fmla="*/ 4 h 196"/>
                <a:gd name="T44" fmla="*/ 2039 w 2509"/>
                <a:gd name="T45" fmla="*/ 33 h 196"/>
                <a:gd name="T46" fmla="*/ 2118 w 2509"/>
                <a:gd name="T47" fmla="*/ 88 h 196"/>
                <a:gd name="T48" fmla="*/ 2192 w 2509"/>
                <a:gd name="T49" fmla="*/ 124 h 196"/>
                <a:gd name="T50" fmla="*/ 2303 w 2509"/>
                <a:gd name="T51" fmla="*/ 138 h 196"/>
                <a:gd name="T52" fmla="*/ 2412 w 2509"/>
                <a:gd name="T53" fmla="*/ 106 h 196"/>
                <a:gd name="T54" fmla="*/ 2463 w 2509"/>
                <a:gd name="T55" fmla="*/ 66 h 196"/>
                <a:gd name="T56" fmla="*/ 2489 w 2509"/>
                <a:gd name="T57" fmla="*/ 61 h 196"/>
                <a:gd name="T58" fmla="*/ 2507 w 2509"/>
                <a:gd name="T59" fmla="*/ 76 h 196"/>
                <a:gd name="T60" fmla="*/ 2508 w 2509"/>
                <a:gd name="T61" fmla="*/ 96 h 196"/>
                <a:gd name="T62" fmla="*/ 2490 w 2509"/>
                <a:gd name="T63" fmla="*/ 118 h 196"/>
                <a:gd name="T64" fmla="*/ 2429 w 2509"/>
                <a:gd name="T65" fmla="*/ 160 h 196"/>
                <a:gd name="T66" fmla="*/ 2352 w 2509"/>
                <a:gd name="T67" fmla="*/ 183 h 196"/>
                <a:gd name="T68" fmla="*/ 2238 w 2509"/>
                <a:gd name="T69" fmla="*/ 184 h 196"/>
                <a:gd name="T70" fmla="*/ 2156 w 2509"/>
                <a:gd name="T71" fmla="*/ 172 h 196"/>
                <a:gd name="T72" fmla="*/ 2076 w 2509"/>
                <a:gd name="T73" fmla="*/ 133 h 196"/>
                <a:gd name="T74" fmla="*/ 2018 w 2509"/>
                <a:gd name="T75" fmla="*/ 87 h 196"/>
                <a:gd name="T76" fmla="*/ 1934 w 2509"/>
                <a:gd name="T77" fmla="*/ 55 h 196"/>
                <a:gd name="T78" fmla="*/ 1836 w 2509"/>
                <a:gd name="T79" fmla="*/ 49 h 196"/>
                <a:gd name="T80" fmla="*/ 1743 w 2509"/>
                <a:gd name="T81" fmla="*/ 79 h 196"/>
                <a:gd name="T82" fmla="*/ 1677 w 2509"/>
                <a:gd name="T83" fmla="*/ 118 h 196"/>
                <a:gd name="T84" fmla="*/ 1586 w 2509"/>
                <a:gd name="T85" fmla="*/ 165 h 196"/>
                <a:gd name="T86" fmla="*/ 1475 w 2509"/>
                <a:gd name="T87" fmla="*/ 186 h 196"/>
                <a:gd name="T88" fmla="*/ 1377 w 2509"/>
                <a:gd name="T89" fmla="*/ 180 h 196"/>
                <a:gd name="T90" fmla="*/ 1269 w 2509"/>
                <a:gd name="T91" fmla="*/ 136 h 196"/>
                <a:gd name="T92" fmla="*/ 1197 w 2509"/>
                <a:gd name="T93" fmla="*/ 84 h 196"/>
                <a:gd name="T94" fmla="*/ 1128 w 2509"/>
                <a:gd name="T95" fmla="*/ 55 h 196"/>
                <a:gd name="T96" fmla="*/ 1020 w 2509"/>
                <a:gd name="T97" fmla="*/ 49 h 196"/>
                <a:gd name="T98" fmla="*/ 914 w 2509"/>
                <a:gd name="T99" fmla="*/ 78 h 196"/>
                <a:gd name="T100" fmla="*/ 831 w 2509"/>
                <a:gd name="T101" fmla="*/ 135 h 196"/>
                <a:gd name="T102" fmla="*/ 713 w 2509"/>
                <a:gd name="T103" fmla="*/ 187 h 196"/>
                <a:gd name="T104" fmla="*/ 600 w 2509"/>
                <a:gd name="T105" fmla="*/ 195 h 196"/>
                <a:gd name="T106" fmla="*/ 494 w 2509"/>
                <a:gd name="T107" fmla="*/ 175 h 196"/>
                <a:gd name="T108" fmla="*/ 408 w 2509"/>
                <a:gd name="T109" fmla="*/ 123 h 196"/>
                <a:gd name="T110" fmla="*/ 338 w 2509"/>
                <a:gd name="T111" fmla="*/ 79 h 196"/>
                <a:gd name="T112" fmla="*/ 251 w 2509"/>
                <a:gd name="T113" fmla="*/ 60 h 196"/>
                <a:gd name="T114" fmla="*/ 144 w 2509"/>
                <a:gd name="T115" fmla="*/ 67 h 196"/>
                <a:gd name="T116" fmla="*/ 56 w 2509"/>
                <a:gd name="T117" fmla="*/ 108 h 196"/>
                <a:gd name="T118" fmla="*/ 5 w 2509"/>
                <a:gd name="T119" fmla="*/ 9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9" h="196">
                  <a:moveTo>
                    <a:pt x="5" y="93"/>
                  </a:moveTo>
                  <a:lnTo>
                    <a:pt x="39" y="61"/>
                  </a:lnTo>
                  <a:lnTo>
                    <a:pt x="71" y="43"/>
                  </a:lnTo>
                  <a:lnTo>
                    <a:pt x="104" y="28"/>
                  </a:lnTo>
                  <a:lnTo>
                    <a:pt x="144" y="18"/>
                  </a:lnTo>
                  <a:lnTo>
                    <a:pt x="182" y="13"/>
                  </a:lnTo>
                  <a:lnTo>
                    <a:pt x="227" y="10"/>
                  </a:lnTo>
                  <a:lnTo>
                    <a:pt x="281" y="13"/>
                  </a:lnTo>
                  <a:lnTo>
                    <a:pt x="321" y="22"/>
                  </a:lnTo>
                  <a:lnTo>
                    <a:pt x="357" y="34"/>
                  </a:lnTo>
                  <a:lnTo>
                    <a:pt x="408" y="60"/>
                  </a:lnTo>
                  <a:lnTo>
                    <a:pt x="440" y="85"/>
                  </a:lnTo>
                  <a:lnTo>
                    <a:pt x="474" y="111"/>
                  </a:lnTo>
                  <a:lnTo>
                    <a:pt x="509" y="129"/>
                  </a:lnTo>
                  <a:lnTo>
                    <a:pt x="561" y="142"/>
                  </a:lnTo>
                  <a:lnTo>
                    <a:pt x="626" y="148"/>
                  </a:lnTo>
                  <a:lnTo>
                    <a:pt x="677" y="145"/>
                  </a:lnTo>
                  <a:lnTo>
                    <a:pt x="728" y="135"/>
                  </a:lnTo>
                  <a:lnTo>
                    <a:pt x="770" y="117"/>
                  </a:lnTo>
                  <a:lnTo>
                    <a:pt x="806" y="93"/>
                  </a:lnTo>
                  <a:lnTo>
                    <a:pt x="860" y="57"/>
                  </a:lnTo>
                  <a:lnTo>
                    <a:pt x="899" y="36"/>
                  </a:lnTo>
                  <a:lnTo>
                    <a:pt x="950" y="13"/>
                  </a:lnTo>
                  <a:lnTo>
                    <a:pt x="998" y="4"/>
                  </a:lnTo>
                  <a:lnTo>
                    <a:pt x="1043" y="3"/>
                  </a:lnTo>
                  <a:lnTo>
                    <a:pt x="1119" y="6"/>
                  </a:lnTo>
                  <a:lnTo>
                    <a:pt x="1181" y="21"/>
                  </a:lnTo>
                  <a:lnTo>
                    <a:pt x="1214" y="39"/>
                  </a:lnTo>
                  <a:lnTo>
                    <a:pt x="1260" y="66"/>
                  </a:lnTo>
                  <a:lnTo>
                    <a:pt x="1308" y="102"/>
                  </a:lnTo>
                  <a:lnTo>
                    <a:pt x="1349" y="121"/>
                  </a:lnTo>
                  <a:lnTo>
                    <a:pt x="1403" y="133"/>
                  </a:lnTo>
                  <a:lnTo>
                    <a:pt x="1458" y="138"/>
                  </a:lnTo>
                  <a:lnTo>
                    <a:pt x="1514" y="133"/>
                  </a:lnTo>
                  <a:lnTo>
                    <a:pt x="1557" y="123"/>
                  </a:lnTo>
                  <a:lnTo>
                    <a:pt x="1593" y="111"/>
                  </a:lnTo>
                  <a:lnTo>
                    <a:pt x="1635" y="84"/>
                  </a:lnTo>
                  <a:lnTo>
                    <a:pt x="1668" y="61"/>
                  </a:lnTo>
                  <a:lnTo>
                    <a:pt x="1704" y="39"/>
                  </a:lnTo>
                  <a:lnTo>
                    <a:pt x="1754" y="18"/>
                  </a:lnTo>
                  <a:lnTo>
                    <a:pt x="1794" y="6"/>
                  </a:lnTo>
                  <a:lnTo>
                    <a:pt x="1844" y="1"/>
                  </a:lnTo>
                  <a:lnTo>
                    <a:pt x="1907" y="0"/>
                  </a:lnTo>
                  <a:lnTo>
                    <a:pt x="1958" y="4"/>
                  </a:lnTo>
                  <a:lnTo>
                    <a:pt x="2003" y="18"/>
                  </a:lnTo>
                  <a:lnTo>
                    <a:pt x="2039" y="33"/>
                  </a:lnTo>
                  <a:lnTo>
                    <a:pt x="2073" y="54"/>
                  </a:lnTo>
                  <a:lnTo>
                    <a:pt x="2118" y="88"/>
                  </a:lnTo>
                  <a:lnTo>
                    <a:pt x="2153" y="109"/>
                  </a:lnTo>
                  <a:lnTo>
                    <a:pt x="2192" y="124"/>
                  </a:lnTo>
                  <a:lnTo>
                    <a:pt x="2244" y="135"/>
                  </a:lnTo>
                  <a:lnTo>
                    <a:pt x="2303" y="138"/>
                  </a:lnTo>
                  <a:lnTo>
                    <a:pt x="2355" y="129"/>
                  </a:lnTo>
                  <a:lnTo>
                    <a:pt x="2412" y="106"/>
                  </a:lnTo>
                  <a:lnTo>
                    <a:pt x="2439" y="87"/>
                  </a:lnTo>
                  <a:lnTo>
                    <a:pt x="2463" y="66"/>
                  </a:lnTo>
                  <a:lnTo>
                    <a:pt x="2475" y="61"/>
                  </a:lnTo>
                  <a:lnTo>
                    <a:pt x="2489" y="61"/>
                  </a:lnTo>
                  <a:lnTo>
                    <a:pt x="2499" y="66"/>
                  </a:lnTo>
                  <a:lnTo>
                    <a:pt x="2507" y="76"/>
                  </a:lnTo>
                  <a:lnTo>
                    <a:pt x="2508" y="85"/>
                  </a:lnTo>
                  <a:lnTo>
                    <a:pt x="2508" y="96"/>
                  </a:lnTo>
                  <a:lnTo>
                    <a:pt x="2504" y="106"/>
                  </a:lnTo>
                  <a:lnTo>
                    <a:pt x="2490" y="118"/>
                  </a:lnTo>
                  <a:lnTo>
                    <a:pt x="2463" y="139"/>
                  </a:lnTo>
                  <a:lnTo>
                    <a:pt x="2429" y="160"/>
                  </a:lnTo>
                  <a:lnTo>
                    <a:pt x="2399" y="172"/>
                  </a:lnTo>
                  <a:lnTo>
                    <a:pt x="2352" y="183"/>
                  </a:lnTo>
                  <a:lnTo>
                    <a:pt x="2298" y="186"/>
                  </a:lnTo>
                  <a:lnTo>
                    <a:pt x="2238" y="184"/>
                  </a:lnTo>
                  <a:lnTo>
                    <a:pt x="2192" y="180"/>
                  </a:lnTo>
                  <a:lnTo>
                    <a:pt x="2156" y="172"/>
                  </a:lnTo>
                  <a:lnTo>
                    <a:pt x="2114" y="156"/>
                  </a:lnTo>
                  <a:lnTo>
                    <a:pt x="2076" y="133"/>
                  </a:lnTo>
                  <a:lnTo>
                    <a:pt x="2049" y="112"/>
                  </a:lnTo>
                  <a:lnTo>
                    <a:pt x="2018" y="87"/>
                  </a:lnTo>
                  <a:lnTo>
                    <a:pt x="1977" y="67"/>
                  </a:lnTo>
                  <a:lnTo>
                    <a:pt x="1934" y="55"/>
                  </a:lnTo>
                  <a:lnTo>
                    <a:pt x="1886" y="49"/>
                  </a:lnTo>
                  <a:lnTo>
                    <a:pt x="1836" y="49"/>
                  </a:lnTo>
                  <a:lnTo>
                    <a:pt x="1776" y="64"/>
                  </a:lnTo>
                  <a:lnTo>
                    <a:pt x="1743" y="79"/>
                  </a:lnTo>
                  <a:lnTo>
                    <a:pt x="1707" y="99"/>
                  </a:lnTo>
                  <a:lnTo>
                    <a:pt x="1677" y="118"/>
                  </a:lnTo>
                  <a:lnTo>
                    <a:pt x="1626" y="147"/>
                  </a:lnTo>
                  <a:lnTo>
                    <a:pt x="1586" y="165"/>
                  </a:lnTo>
                  <a:lnTo>
                    <a:pt x="1535" y="180"/>
                  </a:lnTo>
                  <a:lnTo>
                    <a:pt x="1475" y="186"/>
                  </a:lnTo>
                  <a:lnTo>
                    <a:pt x="1437" y="186"/>
                  </a:lnTo>
                  <a:lnTo>
                    <a:pt x="1377" y="180"/>
                  </a:lnTo>
                  <a:lnTo>
                    <a:pt x="1322" y="165"/>
                  </a:lnTo>
                  <a:lnTo>
                    <a:pt x="1269" y="136"/>
                  </a:lnTo>
                  <a:lnTo>
                    <a:pt x="1230" y="109"/>
                  </a:lnTo>
                  <a:lnTo>
                    <a:pt x="1197" y="84"/>
                  </a:lnTo>
                  <a:lnTo>
                    <a:pt x="1163" y="67"/>
                  </a:lnTo>
                  <a:lnTo>
                    <a:pt x="1128" y="55"/>
                  </a:lnTo>
                  <a:lnTo>
                    <a:pt x="1071" y="48"/>
                  </a:lnTo>
                  <a:lnTo>
                    <a:pt x="1020" y="49"/>
                  </a:lnTo>
                  <a:lnTo>
                    <a:pt x="974" y="57"/>
                  </a:lnTo>
                  <a:lnTo>
                    <a:pt x="914" y="78"/>
                  </a:lnTo>
                  <a:lnTo>
                    <a:pt x="879" y="103"/>
                  </a:lnTo>
                  <a:lnTo>
                    <a:pt x="831" y="135"/>
                  </a:lnTo>
                  <a:lnTo>
                    <a:pt x="777" y="166"/>
                  </a:lnTo>
                  <a:lnTo>
                    <a:pt x="713" y="187"/>
                  </a:lnTo>
                  <a:lnTo>
                    <a:pt x="659" y="193"/>
                  </a:lnTo>
                  <a:lnTo>
                    <a:pt x="600" y="195"/>
                  </a:lnTo>
                  <a:lnTo>
                    <a:pt x="543" y="189"/>
                  </a:lnTo>
                  <a:lnTo>
                    <a:pt x="494" y="175"/>
                  </a:lnTo>
                  <a:lnTo>
                    <a:pt x="450" y="154"/>
                  </a:lnTo>
                  <a:lnTo>
                    <a:pt x="408" y="123"/>
                  </a:lnTo>
                  <a:lnTo>
                    <a:pt x="377" y="99"/>
                  </a:lnTo>
                  <a:lnTo>
                    <a:pt x="338" y="79"/>
                  </a:lnTo>
                  <a:lnTo>
                    <a:pt x="291" y="64"/>
                  </a:lnTo>
                  <a:lnTo>
                    <a:pt x="251" y="60"/>
                  </a:lnTo>
                  <a:lnTo>
                    <a:pt x="191" y="58"/>
                  </a:lnTo>
                  <a:lnTo>
                    <a:pt x="144" y="67"/>
                  </a:lnTo>
                  <a:lnTo>
                    <a:pt x="96" y="82"/>
                  </a:lnTo>
                  <a:lnTo>
                    <a:pt x="56" y="108"/>
                  </a:lnTo>
                  <a:lnTo>
                    <a:pt x="0" y="157"/>
                  </a:lnTo>
                  <a:lnTo>
                    <a:pt x="5" y="93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2053" name="Picture 5"/>
            <p:cNvPicPr>
              <a:picLocks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96"/>
              <a:ext cx="276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/>
            </a:lvl1pPr>
          </a:lstStyle>
          <a:p>
            <a:endParaRPr lang="ru-RU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/>
            </a:lvl1pPr>
          </a:lstStyle>
          <a:p>
            <a:endParaRPr lang="ru-RU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/>
            </a:lvl1pPr>
          </a:lstStyle>
          <a:p>
            <a:fld id="{CD2D53AD-6BE3-42F4-81ED-01A1F0FEA3C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3568" y="1412776"/>
            <a:ext cx="77724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Переместительное свойство умножения.</a:t>
            </a:r>
            <a:endParaRPr lang="ru-RU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951161"/>
              </p:ext>
            </p:extLst>
          </p:nvPr>
        </p:nvGraphicFramePr>
        <p:xfrm>
          <a:off x="179513" y="5517232"/>
          <a:ext cx="8784974" cy="121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98634"/>
                <a:gridCol w="798634"/>
                <a:gridCol w="798634"/>
                <a:gridCol w="798634"/>
                <a:gridCol w="798634"/>
                <a:gridCol w="798634"/>
                <a:gridCol w="798634"/>
                <a:gridCol w="798634"/>
                <a:gridCol w="798634"/>
                <a:gridCol w="798634"/>
                <a:gridCol w="7986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50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20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80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60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40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90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30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40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90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rgbClr val="7030A0"/>
                          </a:solidFill>
                        </a:rPr>
                        <a:t>70</a:t>
                      </a:r>
                      <a:endParaRPr lang="ru-RU" sz="3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55776" y="188640"/>
            <a:ext cx="4231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Устный счёт.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8559" y="1293176"/>
            <a:ext cx="87303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Расшифруйте название сказки.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559" y="2154733"/>
            <a:ext cx="7649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3517" y="2825512"/>
            <a:ext cx="5950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6686" y="4293096"/>
            <a:ext cx="6286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517" y="3573016"/>
            <a:ext cx="5950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6624" y="2154733"/>
            <a:ext cx="6078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13112" y="3573016"/>
            <a:ext cx="5613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1817" y="2839442"/>
            <a:ext cx="6639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22553" y="4293096"/>
            <a:ext cx="5950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2108566"/>
            <a:ext cx="1617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52+8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7664" y="2793275"/>
            <a:ext cx="1617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25+5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6763" y="3573016"/>
            <a:ext cx="196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25+25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72482" y="4244309"/>
            <a:ext cx="1617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63+7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40152" y="2857976"/>
            <a:ext cx="196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24+56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40152" y="2108566"/>
            <a:ext cx="196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63+27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0152" y="3574425"/>
            <a:ext cx="1617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14+6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40152" y="4293096"/>
            <a:ext cx="196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14+26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61817" y="2154733"/>
            <a:ext cx="6078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22553" y="4304167"/>
            <a:ext cx="5950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t="15800" r="4000" b="20340"/>
          <a:stretch/>
        </p:blipFill>
        <p:spPr bwMode="auto">
          <a:xfrm>
            <a:off x="1100713" y="1933710"/>
            <a:ext cx="6924495" cy="492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26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48148E-6 L 0.32136 0.5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58142 0.468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63" y="2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03281 0.3594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1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84115 0.254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49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0.02118 0.566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48148E-6 L 0.28941 0.566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-0.32796 0.4664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06" y="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L -0.42222 0.3594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11" y="1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0.07864 0.254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18907 0.2527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0"/>
            <a:ext cx="73770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Найдите закономерность,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 которой записаны ряды чисел,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продолжите каждый ряд.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16832"/>
            <a:ext cx="5262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2, 4, 6, 8, 10 …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00720" y="1901994"/>
            <a:ext cx="1050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26984" y="1895178"/>
            <a:ext cx="1050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76255" y="1891770"/>
            <a:ext cx="1050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16.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096" y="3001894"/>
            <a:ext cx="45704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б)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12 …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67944" y="3001894"/>
            <a:ext cx="1050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15,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40798" y="3001894"/>
            <a:ext cx="1050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1266" y="4096494"/>
            <a:ext cx="4943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в)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16, 20 …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7368" y="4105602"/>
            <a:ext cx="1050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24,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8644" y="4110176"/>
            <a:ext cx="1050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28.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525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0"/>
            <a:ext cx="6723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Замените величины: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7117" y="1261077"/>
            <a:ext cx="4863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7дм 6см = …см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6761" y="1200324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76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7117" y="2184407"/>
            <a:ext cx="5320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3см 4мм = … мм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24137" y="2184407"/>
            <a:ext cx="1050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34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7117" y="3126586"/>
            <a:ext cx="60131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45мм = …см … мм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87243" y="3107737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26910" y="3107737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1658" y="4221088"/>
            <a:ext cx="5556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18см = …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дм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…см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67664" y="4225467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53376" y="4221088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806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16632"/>
            <a:ext cx="4594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Узнаём новое!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53485" y="980728"/>
            <a:ext cx="651082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Найдите значения выражений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помощи таблицы умножения.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5736" y="3386892"/>
            <a:ext cx="2206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 3 • 4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8895" y="2501280"/>
            <a:ext cx="1638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• 2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527" y="3356992"/>
            <a:ext cx="1638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• 3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99747" y="3424610"/>
            <a:ext cx="1638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• 4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8562" y="4797152"/>
            <a:ext cx="852066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каждом произведении поменяйте местами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множители. Найдите значения выражений,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заменив сложением.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65422" y="2501280"/>
            <a:ext cx="2206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 2 • 3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8527" y="2511932"/>
            <a:ext cx="1638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 • 2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84168" y="3443080"/>
            <a:ext cx="2206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 4 • 6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84168" y="2501280"/>
            <a:ext cx="2206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 2 • 5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207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01984" y="116632"/>
            <a:ext cx="2479333" cy="769441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Вывод:</a:t>
            </a:r>
            <a:endParaRPr lang="ru-RU" sz="4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4357" y="2204864"/>
            <a:ext cx="109517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94213" y="1772816"/>
            <a:ext cx="72648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32589" y="2204864"/>
            <a:ext cx="109517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41651" y="2204864"/>
            <a:ext cx="119776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97973" y="2267744"/>
            <a:ext cx="183255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4300" y="4252731"/>
            <a:ext cx="71271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</a:rPr>
              <a:t>От перестановки множителей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85000"/>
                    <a:lumOff val="15000"/>
                  </a:schemeClr>
                </a:solidFill>
              </a:rPr>
              <a:t> произведение не меняется.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54191" y="1124744"/>
            <a:ext cx="43749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sto MT" pitchFamily="18" charset="0"/>
              </a:rPr>
              <a:t>a • b = b </a:t>
            </a:r>
            <a:r>
              <a:rPr lang="en-US" sz="66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sto MT" pitchFamily="18" charset="0"/>
              </a:rPr>
              <a:t>• </a:t>
            </a:r>
            <a:r>
              <a:rPr lang="en-US" sz="66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sto MT" pitchFamily="18" charset="0"/>
              </a:rPr>
              <a:t>a</a:t>
            </a:r>
            <a:endParaRPr lang="ru-RU" sz="66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207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0.01968 L -0.06319 -0.14537 C -0.07361 -0.1831 -0.0901 -0.21088 -0.10885 -0.2081 C -0.13073 -0.21019 -0.14896 -0.19005 -0.1625 -0.15208 L -0.22951 7.40741E-7 " pathEditMode="relative" rAng="11036711" ptsTypes="FffFF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-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0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0468">
            <a:off x="4908419" y="3118860"/>
            <a:ext cx="2430347" cy="3115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91478" y="692695"/>
            <a:ext cx="6361037" cy="20547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Top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Работа с учебником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С. 56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0" t="43561"/>
          <a:stretch/>
        </p:blipFill>
        <p:spPr bwMode="auto">
          <a:xfrm>
            <a:off x="395536" y="2940828"/>
            <a:ext cx="3648922" cy="3191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9098"/>
            <a:ext cx="7998687" cy="5959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 rot="19887786">
            <a:off x="642079" y="1518096"/>
            <a:ext cx="549913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Right">
              <a:avLst/>
            </a:prstTxWarp>
            <a:sp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урок!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225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S001069050">
  <a:themeElements>
    <a:clrScheme name="Тема Office 2">
      <a:dk1>
        <a:srgbClr val="000000"/>
      </a:dk1>
      <a:lt1>
        <a:srgbClr val="FFFFEE"/>
      </a:lt1>
      <a:dk2>
        <a:srgbClr val="000000"/>
      </a:dk2>
      <a:lt2>
        <a:srgbClr val="C3B59F"/>
      </a:lt2>
      <a:accent1>
        <a:srgbClr val="9CB3D8"/>
      </a:accent1>
      <a:accent2>
        <a:srgbClr val="F8F8F8"/>
      </a:accent2>
      <a:accent3>
        <a:srgbClr val="FFFFF5"/>
      </a:accent3>
      <a:accent4>
        <a:srgbClr val="000000"/>
      </a:accent4>
      <a:accent5>
        <a:srgbClr val="CBD6E9"/>
      </a:accent5>
      <a:accent6>
        <a:srgbClr val="E1E1E1"/>
      </a:accent6>
      <a:hlink>
        <a:srgbClr val="A9A460"/>
      </a:hlink>
      <a:folHlink>
        <a:srgbClr val="E4E1D7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7F796F"/>
        </a:dk1>
        <a:lt1>
          <a:srgbClr val="FFFFFF"/>
        </a:lt1>
        <a:dk2>
          <a:srgbClr val="BDBB92"/>
        </a:dk2>
        <a:lt2>
          <a:srgbClr val="FFFFCC"/>
        </a:lt2>
        <a:accent1>
          <a:srgbClr val="8B91B9"/>
        </a:accent1>
        <a:accent2>
          <a:srgbClr val="D5D9B7"/>
        </a:accent2>
        <a:accent3>
          <a:srgbClr val="DBDAC7"/>
        </a:accent3>
        <a:accent4>
          <a:srgbClr val="DADADA"/>
        </a:accent4>
        <a:accent5>
          <a:srgbClr val="C4C7D9"/>
        </a:accent5>
        <a:accent6>
          <a:srgbClr val="C1C4A6"/>
        </a:accent6>
        <a:hlink>
          <a:srgbClr val="B46875"/>
        </a:hlink>
        <a:folHlink>
          <a:srgbClr val="C2BAA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EE"/>
        </a:lt1>
        <a:dk2>
          <a:srgbClr val="000000"/>
        </a:dk2>
        <a:lt2>
          <a:srgbClr val="C3B59F"/>
        </a:lt2>
        <a:accent1>
          <a:srgbClr val="9CB3D8"/>
        </a:accent1>
        <a:accent2>
          <a:srgbClr val="F8F8F8"/>
        </a:accent2>
        <a:accent3>
          <a:srgbClr val="FFFFF5"/>
        </a:accent3>
        <a:accent4>
          <a:srgbClr val="000000"/>
        </a:accent4>
        <a:accent5>
          <a:srgbClr val="CBD6E9"/>
        </a:accent5>
        <a:accent6>
          <a:srgbClr val="E1E1E1"/>
        </a:accent6>
        <a:hlink>
          <a:srgbClr val="A9A460"/>
        </a:hlink>
        <a:folHlink>
          <a:srgbClr val="E4E1D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1F9DE411C1B38343BE78B0080F632418" ma:contentTypeVersion="8" ma:contentTypeDescription="Create a new document." ma:contentTypeScope="" ma:versionID="18c3e16163b8411fd95531ed1d0b143a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5c2db6c5baa0ac3fc502334ce7d6a781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umericAssetId xmlns="145c5697-5eb5-440b-b2f1-a8273fb59250" xsi:nil="true"/>
    <AssetType xmlns="145c5697-5eb5-440b-b2f1-a8273fb59250">TP</AssetType>
    <Markets xmlns="145c5697-5eb5-440b-b2f1-a8273fb59250" xsi:nil="true"/>
    <AppVer xmlns="145c5697-5eb5-440b-b2f1-a8273fb59250" xsi:nil="true"/>
    <AuthoringAssetId xmlns="145c5697-5eb5-440b-b2f1-a8273fb59250">TP001069050</AuthoringAssetId>
    <AssetId xmlns="145c5697-5eb5-440b-b2f1-a8273fb59250">TS001069050</AssetId>
  </documentManagement>
</p:properties>
</file>

<file path=customXml/itemProps1.xml><?xml version="1.0" encoding="utf-8"?>
<ds:datastoreItem xmlns:ds="http://schemas.openxmlformats.org/officeDocument/2006/customXml" ds:itemID="{4E7FC1F7-E976-4B59-9DF8-B2629746A169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24B05BF0-1EFA-43E7-9DD0-92C860F20F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8E43F202-4360-474A-B4FB-573DEBAF245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BF8E3A9-06D3-4C84-A9B6-A4395CB3FC01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145c5697-5eb5-440b-b2f1-a8273fb59250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TS001069050</Template>
  <TotalTime>93</TotalTime>
  <Words>218</Words>
  <Application>Microsoft Office PowerPoint</Application>
  <PresentationFormat>Экран (4:3)</PresentationFormat>
  <Paragraphs>82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TS001069050</vt:lpstr>
      <vt:lpstr>Переместительное свойство умножения.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Переместительное свойство умножения.</dc:title>
  <dc:creator>UserXP</dc:creator>
  <cp:lastModifiedBy>User</cp:lastModifiedBy>
  <cp:revision>12</cp:revision>
  <dcterms:created xsi:type="dcterms:W3CDTF">2001-12-31T19:00:03Z</dcterms:created>
  <dcterms:modified xsi:type="dcterms:W3CDTF">2020-04-29T13:17:32Z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lpwstr>1049</vt:lpwstr>
  </property>
  <property fmtid="{D5CDD505-2E9C-101B-9397-08002B2CF9AE}" pid="4" name="DirectSourceMarket">
    <vt:lpwstr>english</vt:lpwstr>
  </property>
  <property fmtid="{D5CDD505-2E9C-101B-9397-08002B2CF9AE}" pid="5" name="OriginalSourceMarket">
    <vt:lpwstr>english</vt:lpwstr>
  </property>
  <property fmtid="{D5CDD505-2E9C-101B-9397-08002B2CF9AE}" pid="6" name="Markets">
    <vt:lpwstr/>
  </property>
  <property fmtid="{D5CDD505-2E9C-101B-9397-08002B2CF9AE}" pid="7" name="AssetType">
    <vt:lpwstr>TP</vt:lpwstr>
  </property>
  <property fmtid="{D5CDD505-2E9C-101B-9397-08002B2CF9AE}" pid="8" name="PrimaryImageGen">
    <vt:lpwstr>1</vt:lpwstr>
  </property>
  <property fmtid="{D5CDD505-2E9C-101B-9397-08002B2CF9AE}" pid="9" name="UANotes">
    <vt:lpwstr>LEGACY PPTDT. 421488L. June 2003 retrofit. SEO Pilot 2008</vt:lpwstr>
  </property>
  <property fmtid="{D5CDD505-2E9C-101B-9397-08002B2CF9AE}" pid="10" name="ContentTypeId">
    <vt:lpwstr>0x0101006025706CF4CD034688BEBAE97A2E701D0202001F9DE411C1B38343BE78B0080F632418</vt:lpwstr>
  </property>
  <property fmtid="{D5CDD505-2E9C-101B-9397-08002B2CF9AE}" pid="11" name="display_urn:schemas-microsoft-com:office:office#APAuthor">
    <vt:lpwstr>REDMOND\cynvey</vt:lpwstr>
  </property>
  <property fmtid="{D5CDD505-2E9C-101B-9397-08002B2CF9AE}" pid="12" name="APAuthor">
    <vt:lpwstr>241</vt:lpwstr>
  </property>
  <property fmtid="{D5CDD505-2E9C-101B-9397-08002B2CF9AE}" pid="13" name="CHMName">
    <vt:lpwstr/>
  </property>
  <property fmtid="{D5CDD505-2E9C-101B-9397-08002B2CF9AE}" pid="14" name="IsDeleted">
    <vt:lpwstr>0</vt:lpwstr>
  </property>
  <property fmtid="{D5CDD505-2E9C-101B-9397-08002B2CF9AE}" pid="15" name="Milestone">
    <vt:lpwstr>Continuous</vt:lpwstr>
  </property>
  <property fmtid="{D5CDD505-2E9C-101B-9397-08002B2CF9AE}" pid="16" name="ParentAssetId">
    <vt:lpwstr/>
  </property>
  <property fmtid="{D5CDD505-2E9C-101B-9397-08002B2CF9AE}" pid="17" name="ShowIn">
    <vt:lpwstr>Show everywhere</vt:lpwstr>
  </property>
  <property fmtid="{D5CDD505-2E9C-101B-9397-08002B2CF9AE}" pid="18" name="AssetId">
    <vt:lpwstr>TS001069050</vt:lpwstr>
  </property>
  <property fmtid="{D5CDD505-2E9C-101B-9397-08002B2CF9AE}" pid="19" name="IsSearchable">
    <vt:lpwstr>0</vt:lpwstr>
  </property>
  <property fmtid="{D5CDD505-2E9C-101B-9397-08002B2CF9AE}" pid="20" name="EditorialStatus">
    <vt:lpwstr/>
  </property>
  <property fmtid="{D5CDD505-2E9C-101B-9397-08002B2CF9AE}" pid="21" name="NumericId">
    <vt:lpwstr>-1.00000000000000</vt:lpwstr>
  </property>
  <property fmtid="{D5CDD505-2E9C-101B-9397-08002B2CF9AE}" pid="22" name="PublishTargets">
    <vt:lpwstr>OfficeOnline</vt:lpwstr>
  </property>
  <property fmtid="{D5CDD505-2E9C-101B-9397-08002B2CF9AE}" pid="23" name="display_urn:schemas-microsoft-com:office:office#APEditor">
    <vt:lpwstr>REDMOND\v-luannv</vt:lpwstr>
  </property>
  <property fmtid="{D5CDD505-2E9C-101B-9397-08002B2CF9AE}" pid="24" name="APEditor">
    <vt:lpwstr>103</vt:lpwstr>
  </property>
  <property fmtid="{D5CDD505-2E9C-101B-9397-08002B2CF9AE}" pid="25" name="SourceTitle">
    <vt:lpwstr>Math design template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UALocComments">
    <vt:lpwstr/>
  </property>
  <property fmtid="{D5CDD505-2E9C-101B-9397-08002B2CF9AE}" pid="29" name="Applications">
    <vt:lpwstr>172;#Office 2000;#-1;#TBD;#-1;#TBD;#-1;#TBD;#-1;#TBD;#-1;#TBD;#-1;#TBD</vt:lpwstr>
  </property>
  <property fmtid="{D5CDD505-2E9C-101B-9397-08002B2CF9AE}" pid="30" name="APTrustLevel">
    <vt:lpwstr>1.00000000000000</vt:lpwstr>
  </property>
  <property fmtid="{D5CDD505-2E9C-101B-9397-08002B2CF9AE}" pid="31" name="TrustLevel">
    <vt:lpwstr>Microsoft Managed Content</vt:lpwstr>
  </property>
  <property fmtid="{D5CDD505-2E9C-101B-9397-08002B2CF9AE}" pid="32" name="TPFriendlyName">
    <vt:lpwstr>Math design template</vt:lpwstr>
  </property>
  <property fmtid="{D5CDD505-2E9C-101B-9397-08002B2CF9AE}" pid="33" name="Provider">
    <vt:lpwstr>EY006220130</vt:lpwstr>
  </property>
  <property fmtid="{D5CDD505-2E9C-101B-9397-08002B2CF9AE}" pid="34" name="TPApplication">
    <vt:lpwstr>PowerPoint</vt:lpwstr>
  </property>
  <property fmtid="{D5CDD505-2E9C-101B-9397-08002B2CF9AE}" pid="35" name="TPInstallLocation">
    <vt:lpwstr>{My Templates}</vt:lpwstr>
  </property>
  <property fmtid="{D5CDD505-2E9C-101B-9397-08002B2CF9AE}" pid="36" name="TPClientViewer">
    <vt:lpwstr>Microsoft Office PowerPoint</vt:lpwstr>
  </property>
  <property fmtid="{D5CDD505-2E9C-101B-9397-08002B2CF9AE}" pid="37" name="TPAppVersion">
    <vt:lpwstr>11</vt:lpwstr>
  </property>
  <property fmtid="{D5CDD505-2E9C-101B-9397-08002B2CF9AE}" pid="38" name="TPCommandLine">
    <vt:lpwstr>{PP} /n {FilePath}</vt:lpwstr>
  </property>
  <property fmtid="{D5CDD505-2E9C-101B-9397-08002B2CF9AE}" pid="39" name="TPComponent">
    <vt:lpwstr>PPTFiles</vt:lpwstr>
  </property>
  <property fmtid="{D5CDD505-2E9C-101B-9397-08002B2CF9AE}" pid="40" name="TPNamespace">
    <vt:lpwstr>POWERPNT</vt:lpwstr>
  </property>
  <property fmtid="{D5CDD505-2E9C-101B-9397-08002B2CF9AE}" pid="41" name="Content Type">
    <vt:lpwstr>OOFile</vt:lpwstr>
  </property>
  <property fmtid="{D5CDD505-2E9C-101B-9397-08002B2CF9AE}" pid="42" name="AuthoringAssetId">
    <vt:lpwstr>TP001069050</vt:lpwstr>
  </property>
  <property fmtid="{D5CDD505-2E9C-101B-9397-08002B2CF9AE}" pid="43" name="NumericAssetId">
    <vt:lpwstr/>
  </property>
  <property fmtid="{D5CDD505-2E9C-101B-9397-08002B2CF9AE}" pid="44" name="AppVer">
    <vt:lpwstr/>
  </property>
</Properties>
</file>