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59" r:id="rId8"/>
    <p:sldId id="263" r:id="rId9"/>
    <p:sldId id="264" r:id="rId10"/>
    <p:sldId id="265" r:id="rId11"/>
    <p:sldId id="267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5561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012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970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687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765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3890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645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8631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40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640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10980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53492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792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36203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204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28126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2668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6CB2288-4357-4963-87F9-540151DFECA6}" type="datetimeFigureOut">
              <a:rPr lang="ru-RU" smtClean="0"/>
              <a:t>17.11.2018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3CB6A9B-FCF5-4424-A2F4-D5AF52A4EA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488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ÑÑÐµÑÐ³Ð»Ð°Ð²ÑÐ¹ Ð´ÑÐ°ÐºÐ¾Ð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507" y="131074"/>
            <a:ext cx="5395219" cy="6726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713668" y="441346"/>
            <a:ext cx="1210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Курение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4282" y="191389"/>
            <a:ext cx="2036240" cy="499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5504" y="441346"/>
            <a:ext cx="2036240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4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«Как победить дракона или удержись от вредной привычки»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14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«Тот, кто может победить другого, - силен, тот, кто побеждает самого себя, - воистину могуществен». </a:t>
            </a:r>
            <a:br>
              <a:rPr lang="ru-RU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algn="r"/>
            <a:r>
              <a:rPr lang="ru-RU" sz="54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Китайский мудрец </a:t>
            </a:r>
            <a:r>
              <a:rPr lang="ru-RU" sz="54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Лао-Цзы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021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«Мания» - это психическая болезнь, когда человек постоянно думает о чем-то одном. </a:t>
            </a:r>
            <a:br>
              <a:rPr lang="ru-RU" b="0" i="0" u="none" strike="noStrike" baseline="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92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раза человек может стать наркоманом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32619"/>
            <a:ext cx="2859110" cy="2141573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6" descr="0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863" y="982131"/>
            <a:ext cx="4537075" cy="540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688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>
              <a:spcBef>
                <a:spcPct val="20000"/>
              </a:spcBef>
              <a:spcAft>
                <a:spcPts val="600"/>
              </a:spcAft>
            </a:pPr>
            <a:r>
              <a:rPr lang="ru-RU" sz="54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У </a:t>
            </a:r>
            <a:r>
              <a:rPr lang="ru-RU" sz="5400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наркомана </a:t>
            </a:r>
            <a:r>
              <a:rPr lang="ru-RU" sz="54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  <a:t>три пути: </a:t>
            </a:r>
            <a:br>
              <a:rPr lang="ru-RU" sz="5400" dirty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+mn-cs"/>
              </a:rPr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ru-RU" sz="28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тюрьма,</a:t>
            </a:r>
          </a:p>
          <a:p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психбольница,</a:t>
            </a:r>
          </a:p>
          <a:p>
            <a:r>
              <a:rPr lang="ru-RU" sz="48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смерть</a:t>
            </a:r>
            <a:r>
              <a:rPr lang="ru-RU" sz="4800" dirty="0">
                <a:solidFill>
                  <a:srgbClr val="000000"/>
                </a:solidFill>
                <a:latin typeface="Times New Roman" panose="02020603050405020304" pitchFamily="18" charset="0"/>
              </a:rPr>
              <a:t>. 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02364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051" y="653365"/>
            <a:ext cx="4645555" cy="5541744"/>
          </a:xfrm>
          <a:prstGeom prst="rect">
            <a:avLst/>
          </a:prstGeom>
        </p:spPr>
      </p:pic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5183188" y="653365"/>
            <a:ext cx="6172200" cy="52076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b="1" dirty="0" smtClean="0"/>
              <a:t>Курение</a:t>
            </a:r>
          </a:p>
          <a:p>
            <a:r>
              <a:rPr lang="ru-RU" sz="4000" dirty="0" smtClean="0"/>
              <a:t>Сокращается жизнь на 6 лет</a:t>
            </a:r>
          </a:p>
          <a:p>
            <a:r>
              <a:rPr lang="ru-RU" sz="4000" dirty="0" smtClean="0"/>
              <a:t>Все органы страдают от табака</a:t>
            </a:r>
          </a:p>
          <a:p>
            <a:r>
              <a:rPr lang="ru-RU" sz="4000" dirty="0"/>
              <a:t> </a:t>
            </a:r>
            <a:r>
              <a:rPr lang="ru-RU" sz="4000" dirty="0" smtClean="0"/>
              <a:t>в табаке 1200 ядовитых веществ</a:t>
            </a:r>
          </a:p>
          <a:p>
            <a:r>
              <a:rPr lang="ru-RU" sz="4000" dirty="0" smtClean="0"/>
              <a:t>Доказано, курение вызывает 25 заболеваний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885377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У курильщиков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Плохая память</a:t>
            </a:r>
          </a:p>
          <a:p>
            <a:r>
              <a:rPr lang="ru-RU" dirty="0" smtClean="0"/>
              <a:t>Плохое здоровье,</a:t>
            </a:r>
          </a:p>
          <a:p>
            <a:r>
              <a:rPr lang="ru-RU" dirty="0" smtClean="0"/>
              <a:t>Неустойчивая психика,</a:t>
            </a:r>
          </a:p>
          <a:p>
            <a:r>
              <a:rPr lang="ru-RU" dirty="0" smtClean="0"/>
              <a:t>Плохой слух,</a:t>
            </a:r>
          </a:p>
          <a:p>
            <a:r>
              <a:rPr lang="ru-RU" dirty="0" smtClean="0"/>
              <a:t>Вялая кожа</a:t>
            </a:r>
          </a:p>
          <a:p>
            <a:r>
              <a:rPr lang="ru-RU" dirty="0" smtClean="0"/>
              <a:t>Желтые зубы,</a:t>
            </a:r>
          </a:p>
          <a:p>
            <a:r>
              <a:rPr lang="ru-RU" dirty="0" smtClean="0"/>
              <a:t>Сиплый голос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880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Причины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приобщения людей к вредным привычкам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: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000" dirty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любопытство</a:t>
            </a:r>
            <a:r>
              <a:rPr lang="ru-RU" sz="4000" dirty="0" smtClean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,</a:t>
            </a:r>
          </a:p>
          <a:p>
            <a:r>
              <a:rPr lang="ru-RU" sz="4000" dirty="0" smtClean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4000" dirty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влияние родителей</a:t>
            </a:r>
            <a:r>
              <a:rPr lang="ru-RU" sz="4000" dirty="0" smtClean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,</a:t>
            </a:r>
          </a:p>
          <a:p>
            <a:r>
              <a:rPr lang="ru-RU" sz="4000" dirty="0" smtClean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 </a:t>
            </a:r>
            <a:r>
              <a:rPr lang="ru-RU" sz="4000" dirty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снятие напряжения, </a:t>
            </a:r>
            <a:endParaRPr lang="ru-RU" sz="4000" dirty="0" smtClean="0">
              <a:ln w="3175" cmpd="sng"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+mj-cs"/>
            </a:endParaRPr>
          </a:p>
          <a:p>
            <a:r>
              <a:rPr lang="ru-RU" sz="4000" dirty="0" smtClean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слабохарактерность</a:t>
            </a:r>
            <a:r>
              <a:rPr lang="ru-RU" sz="4000" dirty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, </a:t>
            </a:r>
            <a:endParaRPr lang="ru-RU" sz="4000" dirty="0" smtClean="0">
              <a:ln w="3175" cmpd="sng">
                <a:noFill/>
              </a:ln>
              <a:solidFill>
                <a:srgbClr val="000000"/>
              </a:solidFill>
              <a:latin typeface="Times New Roman" panose="02020603050405020304" pitchFamily="18" charset="0"/>
              <a:ea typeface="+mj-ea"/>
              <a:cs typeface="+mj-cs"/>
            </a:endParaRPr>
          </a:p>
          <a:p>
            <a:r>
              <a:rPr lang="ru-RU" sz="4000" dirty="0" smtClean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подражать </a:t>
            </a:r>
            <a:r>
              <a:rPr lang="ru-RU" sz="4000" dirty="0">
                <a:ln w="3175" cmpd="sng"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+mj-cs"/>
              </a:rPr>
              <a:t>красивым героям рекламы, кино и телевидения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5147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2799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Тест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262131"/>
            <a:ext cx="9601196" cy="4613737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1. Любишь ли ты рисковать?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2. Пробовал ли ты алкогольные напитки, энергетики?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3. Хотелось ли тебе попробовать закурить?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4. Ведешь ли ты активный образ жизни?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5. Если друзья предложат тебе прогулять уроки, согласишься ли ты?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6. Умеешь ли ты не повторять своих ошибок?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7. Если бы тебе прямо на улице незнакомый предложил новый дорогой I-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phone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, взял бы ты его?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8. Друзья зовут тебя гулять, а ты еще не сделал уроки. Сможешь отказаться?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9. У тебя плохое настроение. Друзья предлагают тебе расслабиться с помощью «волшебных» таблеток. Поддашься ли ты их уговорам?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10. Хотелось ли тебе подражать экранным героям?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8141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7126" y="528034"/>
            <a:ext cx="10483403" cy="5821251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0-20 баллов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 вы умеете управлять своими желаниями. Как и все люди, вы любите получать удовольствия. Но в нужный момент вы в состоянии понять, что удовольствие ради удовольствия может принести вред, помешать вашим планам. Получается, что если вам кто-либо предложит «побалдеть» от какой-либо дряни, то вы легко откажетесь. Вас не так-то просто купить на всякую дешевку. У вас впереди интересная жизнь, полная настоящих удовольствий. 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20-40 баллов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 ваша «зона удовольствий» нередко вас подводит. Вы, быть может, и хотели бы лучше управлять своими желаниями, но это не всегда получается. Не хватает воли. Видимо, вы очень много времени теряете зря. Вы стремитесь к сиюминутным удовольствиям. Из-за этого вы можете потерять очень много приятного в будущем. Если вам предложат «немного кайфа», вы можете согласиться. К сожалению, большинство наркоманов именно так и начинали. Рекомендуем быть настороже - слишком дорогой может оказаться цена сомнительного удовольствия. </a:t>
            </a:r>
          </a:p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40-50 баллов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- вас, как говорится, можно брать голыми руками. Вы буквально заряжены на получение всяческих удовольствий. За любой вид «кайфа» вы будете готовы отдаться в рабство какому-нибудь подонку. Таких, как вы, слабаков - не так уж и много. Вам грозит беда. </a:t>
            </a:r>
          </a:p>
        </p:txBody>
      </p:sp>
    </p:spTree>
    <p:extLst>
      <p:ext uri="{BB962C8B-B14F-4D97-AF65-F5344CB8AC3E}">
        <p14:creationId xmlns:p14="http://schemas.microsoft.com/office/powerpoint/2010/main" val="1672659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13833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«С водкой дружить - здоровье сгубить».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120463"/>
            <a:ext cx="9601196" cy="4755405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Гони двадцатку, пацаны за водкой сбегают, нужно 23 февраля отметить.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Нету меня двадцатки!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1.Ну я тебе займу, потом отдашь.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Да нет, у меня правило: никогда не брать взаймы.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Ладно, мы тебя угостим, раз ты такой бедный.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Я не бедный. Просто пить не хочу.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Ну, так посидишь, за компанию.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За компанию ни пить, ни сидеть не хочу.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Так ты что, откалываешься от коллектива?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Нет, просто мне это неинтересно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711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66671"/>
            <a:ext cx="9601196" cy="61818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«Сигарета - не конфета!».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378039"/>
            <a:ext cx="9601196" cy="4497829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Я сегодня пачку «Мальборо» на спор выиграл. Курить будешь?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Нет, я не курю.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Сейчас же все курят! Ты что, не крутой?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Значит, не крутой.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А-а, ты здоровье бережешь, хочешь, чтоб все вокруг были больные, а ты один здоровый. Да? </a:t>
            </a:r>
          </a:p>
        </p:txBody>
      </p:sp>
    </p:spTree>
    <p:extLst>
      <p:ext uri="{BB962C8B-B14F-4D97-AF65-F5344CB8AC3E}">
        <p14:creationId xmlns:p14="http://schemas.microsoft.com/office/powerpoint/2010/main" val="2425250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15155"/>
            <a:ext cx="9601196" cy="64394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«Внимание - берегись наркомании!».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326524"/>
            <a:ext cx="9601196" cy="4549344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Хочешь улететь далеко-далеко? Могу дать колесо (таблетку). Сразу забудешь обо всех проблемах.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Нет, я со своими проблемами и без колес справлюсь.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Даже Рональдо, и тот колеса глотал!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Ну и пусть глотает, я же не попугай, чтоб за ним все повторять!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Ученик1. Так ты ж кайф поймаешь!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Мне и без кайфа неплохо.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Я считаю, что в жизни все нужно испытать!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А я так не считаю.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1. Все, кто колеса попробовал, не жалеют. </a:t>
            </a:r>
          </a:p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Ученик 2. А я не жалею, что не пробовал.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8255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502276"/>
            <a:ext cx="9601196" cy="1390918"/>
          </a:xfrm>
        </p:spPr>
        <p:txBody>
          <a:bodyPr>
            <a:normAutofit/>
          </a:bodyPr>
          <a:lstStyle/>
          <a:p>
            <a:r>
              <a:rPr lang="ru-RU" dirty="0" smtClean="0"/>
              <a:t>Умей сказать – нет!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советы вы можете дать одноклассникам?</a:t>
            </a:r>
          </a:p>
          <a:p>
            <a:r>
              <a:rPr lang="ru-RU" smtClean="0"/>
              <a:t>Как сказать нет?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4558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87</TotalTime>
  <Words>842</Words>
  <Application>Microsoft Office PowerPoint</Application>
  <PresentationFormat>Широкоэкранный</PresentationFormat>
  <Paragraphs>75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Garamond</vt:lpstr>
      <vt:lpstr>Times New Roman</vt:lpstr>
      <vt:lpstr>Натуральные материалы</vt:lpstr>
      <vt:lpstr>Презентация PowerPoint</vt:lpstr>
      <vt:lpstr>«Как победить дракона или удержись от вредной привычки»</vt:lpstr>
      <vt:lpstr>«Тот, кто может победить другого, - силен, тот, кто побеждает самого себя, - воистину могуществен».   </vt:lpstr>
      <vt:lpstr>«Мания» - это психическая болезнь, когда человек постоянно думает о чем-то одном.  </vt:lpstr>
      <vt:lpstr>С первого раза человек может стать наркоманом</vt:lpstr>
      <vt:lpstr>У наркомана три пути:  </vt:lpstr>
      <vt:lpstr>Презентация PowerPoint</vt:lpstr>
      <vt:lpstr>У курильщиков</vt:lpstr>
      <vt:lpstr>Причины приобщения людей к вредным привычкам:</vt:lpstr>
      <vt:lpstr>Тест </vt:lpstr>
      <vt:lpstr>Презентация PowerPoint</vt:lpstr>
      <vt:lpstr>«С водкой дружить - здоровье сгубить».  </vt:lpstr>
      <vt:lpstr>«Сигарета - не конфета!». </vt:lpstr>
      <vt:lpstr>«Внимание - берегись наркомании!». </vt:lpstr>
      <vt:lpstr>Умей сказать – нет!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9</cp:revision>
  <dcterms:created xsi:type="dcterms:W3CDTF">2018-11-14T07:25:28Z</dcterms:created>
  <dcterms:modified xsi:type="dcterms:W3CDTF">2018-11-17T09:07:12Z</dcterms:modified>
</cp:coreProperties>
</file>