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6050" y="533400"/>
            <a:ext cx="6357950" cy="2868168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FF00"/>
                </a:solidFill>
              </a:rPr>
              <a:t>Методические рекомендации для учителей иностранных языков по подготовке к </a:t>
            </a:r>
            <a:r>
              <a:rPr lang="ru-RU" sz="3200" dirty="0" err="1" smtClean="0">
                <a:solidFill>
                  <a:srgbClr val="FFFF00"/>
                </a:solidFill>
              </a:rPr>
              <a:t>огэ</a:t>
            </a:r>
            <a:r>
              <a:rPr lang="ru-RU" sz="3200" dirty="0" smtClean="0">
                <a:solidFill>
                  <a:srgbClr val="FFFF00"/>
                </a:solidFill>
              </a:rPr>
              <a:t> и </a:t>
            </a:r>
            <a:r>
              <a:rPr lang="ru-RU" sz="3200" dirty="0" err="1" smtClean="0">
                <a:solidFill>
                  <a:srgbClr val="FFFF00"/>
                </a:solidFill>
              </a:rPr>
              <a:t>егэ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4786322"/>
            <a:ext cx="5114778" cy="110124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Виды речевой деятельности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11680"/>
            <a:ext cx="7239000" cy="4846320"/>
          </a:xfrm>
        </p:spPr>
        <p:txBody>
          <a:bodyPr/>
          <a:lstStyle/>
          <a:p>
            <a:r>
              <a:rPr lang="ru-RU" dirty="0" smtClean="0"/>
              <a:t>Аудирование</a:t>
            </a:r>
          </a:p>
          <a:p>
            <a:r>
              <a:rPr lang="ru-RU" dirty="0" smtClean="0"/>
              <a:t>Чтение</a:t>
            </a:r>
          </a:p>
          <a:p>
            <a:r>
              <a:rPr lang="ru-RU" dirty="0" smtClean="0"/>
              <a:t>Письмо</a:t>
            </a:r>
          </a:p>
          <a:p>
            <a:r>
              <a:rPr lang="ru-RU" dirty="0" smtClean="0"/>
              <a:t>Говорение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Характеристики текста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7239000" cy="4846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/>
              <a:t>Длина текста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Место основной идеи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Тематика текста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Проблематика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Степень аутентичности</a:t>
            </a:r>
          </a:p>
          <a:p>
            <a:pPr>
              <a:lnSpc>
                <a:spcPct val="150000"/>
              </a:lnSpc>
            </a:pPr>
            <a:r>
              <a:rPr lang="ru-RU" sz="2400" dirty="0" smtClean="0"/>
              <a:t>Наличие изучаемой лексики по теме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Виды чтения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Skimming </a:t>
            </a:r>
            <a:r>
              <a:rPr lang="ru-RU" sz="2000" dirty="0" smtClean="0"/>
              <a:t>(1 задание) определение основной идеи, темы текста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Scanning</a:t>
            </a:r>
            <a:r>
              <a:rPr lang="ru-RU" dirty="0" smtClean="0"/>
              <a:t> </a:t>
            </a:r>
            <a:r>
              <a:rPr lang="ru-RU" sz="1800" dirty="0" smtClean="0"/>
              <a:t>(2 задание) поиск конкретной информации в тексте</a:t>
            </a:r>
            <a:endParaRPr lang="en-US" sz="1800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Reading for detail</a:t>
            </a:r>
            <a:r>
              <a:rPr lang="ru-RU" dirty="0" smtClean="0"/>
              <a:t> </a:t>
            </a:r>
            <a:r>
              <a:rPr lang="ru-RU" sz="2000" dirty="0" smtClean="0"/>
              <a:t>детальное понимание текста не только на уровне содержания, но и на уровне смысла.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Типы чтения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85926"/>
            <a:ext cx="7239000" cy="48463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smtClean="0"/>
              <a:t>коммуникативное чтение вслух и про себя,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изучающее,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поисковое,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просмотровое,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ознакомительное.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60876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chemeClr val="tx1"/>
                </a:solidFill>
              </a:rPr>
              <a:t>Для эффективного чтения необходимо сформировать следующие навыки: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7239000" cy="50984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/>
              <a:t>- игнорировать неизвестное, если оно не мешает выполнению основной задачи;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- вычленить информацию, необходимую для понимания смысла текста;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- читать, опираясь на ключевые слова;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- иметь навык работы со словарем;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- использовать сноски и комментарии, представленные в тексте;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- интерпретировать и трансформировать информацию, представленную в тексте;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Работа с тестом делится на три этапа: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7239000" cy="48463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dirty="0" err="1" smtClean="0"/>
              <a:t>дотекстовый</a:t>
            </a:r>
            <a:r>
              <a:rPr lang="ru-RU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текстовый,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</a:t>
            </a:r>
            <a:r>
              <a:rPr lang="ru-RU" dirty="0" err="1" smtClean="0"/>
              <a:t>послетекстовый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Трудности при </a:t>
            </a:r>
            <a:r>
              <a:rPr lang="ru-RU" sz="2400" dirty="0" err="1" smtClean="0">
                <a:solidFill>
                  <a:schemeClr val="tx1"/>
                </a:solidFill>
              </a:rPr>
              <a:t>аудировании</a:t>
            </a:r>
            <a:r>
              <a:rPr lang="ru-RU" sz="2400" dirty="0" smtClean="0">
                <a:solidFill>
                  <a:schemeClr val="tx1"/>
                </a:solidFill>
              </a:rPr>
              <a:t>: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011680"/>
            <a:ext cx="7239000" cy="48463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000" dirty="0" smtClean="0"/>
              <a:t>- трудности, обусловленные условиями аудирования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- трудности, обусловленные индивидуальными особенностями источника речи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- трудности, обусловленные языковыми особенностями восприятия материала;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Письмо.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7239000" cy="48463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/>
              <a:t>обучение орфографии,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знакомство с типичными буквосочетаниями,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исключениями, трудными словарными словами. Это те слова, которые невозможно объяснить, их нужно запомнить,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 слова, имеющие древний корень или заимствования.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Письмо тренирует: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7239000" cy="48463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000" dirty="0" smtClean="0"/>
              <a:t>выполнение упражнений и заданий по формированию навыков записи,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 списывание с доски с дополнительным заданием,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выполнение упражнений на </a:t>
            </a:r>
            <a:r>
              <a:rPr lang="ru-RU" sz="2000" dirty="0" err="1" smtClean="0"/>
              <a:t>трансформацию-видоизмение</a:t>
            </a:r>
            <a:r>
              <a:rPr lang="ru-RU" sz="20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упражнения на нахождение ошибок,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выполнение заданий на составление вопросов на ответы,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правильная компоновка текста.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характеристики монолога: 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7239000" cy="48463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000" dirty="0" smtClean="0"/>
              <a:t>целенаправленность,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непрерывный характер,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 логичность,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смысловая законченность,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самостоятельность,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выразительность.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Упражнения на развитие монолога: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/>
              <a:t>назвать слово, изображенное на картинке;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 отгадать слово по его дефиниции;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отработка слов на уровне предложения: соединить разрозненные части предложения, задать вопросы к представленным членам предложения;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 на уровне фразового единства: описать картинку, 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«снежный ком».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0</TotalTime>
  <Words>348</Words>
  <Application>Microsoft Office PowerPoint</Application>
  <PresentationFormat>Экран (4:3)</PresentationFormat>
  <Paragraphs>63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Trebuchet MS</vt:lpstr>
      <vt:lpstr>Wingdings</vt:lpstr>
      <vt:lpstr>Wingdings 2</vt:lpstr>
      <vt:lpstr>Изящная</vt:lpstr>
      <vt:lpstr>Методические рекомендации для учителей иностранных языков по подготовке к огэ и егэ</vt:lpstr>
      <vt:lpstr>Виды речевой деятельности</vt:lpstr>
      <vt:lpstr>Характеристики текста</vt:lpstr>
      <vt:lpstr>Виды чтения</vt:lpstr>
      <vt:lpstr>Типы чтения</vt:lpstr>
      <vt:lpstr>Для эффективного чтения необходимо сформировать следующие навыки: </vt:lpstr>
      <vt:lpstr>Работа с тестом делится на три этапа:</vt:lpstr>
      <vt:lpstr>Трудности при аудировании:</vt:lpstr>
      <vt:lpstr>Письмо.</vt:lpstr>
      <vt:lpstr>Письмо тренирует:</vt:lpstr>
      <vt:lpstr>характеристики монолога: </vt:lpstr>
      <vt:lpstr>Упражнения на развитие монолога: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 для учителей иностранных языков по подготовке к огэ и егэ</dc:title>
  <cp:lastModifiedBy>HP</cp:lastModifiedBy>
  <cp:revision>2</cp:revision>
  <dcterms:modified xsi:type="dcterms:W3CDTF">2022-01-12T12:08:49Z</dcterms:modified>
</cp:coreProperties>
</file>