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03.01.2022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25238" y="0"/>
            <a:ext cx="5616624" cy="5661248"/>
          </a:xfrm>
        </p:spPr>
        <p:txBody>
          <a:bodyPr/>
          <a:lstStyle/>
          <a:p>
            <a:pPr algn="ctr"/>
            <a:r>
              <a:rPr lang="ru-RU" sz="2800" b="1" dirty="0"/>
              <a:t>ПРОЕКТ ПО ОБЩЕСТВОЗНАНИЮ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НА ТЕМУ ВОЛОНТЕРСКОЙ ДЕЯТЕЛЬНОСТИ: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«МЫ НУЖНЫ ДРУГ ДРУГУ НА </a:t>
            </a:r>
            <a:r>
              <a:rPr lang="ru-RU" sz="2800" b="1" dirty="0" smtClean="0"/>
              <a:t>ЗЕМЛЕ»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1600" dirty="0" smtClean="0"/>
              <a:t>Работу  выполнила: ученица 9 «Б» класса МБОУ СШ № 17 </a:t>
            </a:r>
            <a:br>
              <a:rPr lang="ru-RU" sz="1600" dirty="0" smtClean="0"/>
            </a:br>
            <a:r>
              <a:rPr lang="ru-RU" sz="1600" dirty="0" smtClean="0"/>
              <a:t> г. Димитровграда</a:t>
            </a:r>
            <a:br>
              <a:rPr lang="ru-RU" sz="1600" dirty="0" smtClean="0"/>
            </a:br>
            <a:r>
              <a:rPr lang="ru-RU" sz="1600" dirty="0" smtClean="0"/>
              <a:t>Устинова Яна Александровна.</a:t>
            </a:r>
            <a:br>
              <a:rPr lang="ru-RU" sz="1600" dirty="0" smtClean="0"/>
            </a:br>
            <a:r>
              <a:rPr lang="ru-RU" sz="1600" dirty="0" smtClean="0"/>
              <a:t>Руководитель проекта : </a:t>
            </a:r>
            <a:r>
              <a:rPr lang="en-US" sz="1600" dirty="0"/>
              <a:t> </a:t>
            </a:r>
            <a:r>
              <a:rPr lang="ru-RU" sz="1600" dirty="0" err="1" smtClean="0"/>
              <a:t>Войтун</a:t>
            </a:r>
            <a:r>
              <a:rPr lang="ru-RU" sz="1600" dirty="0" smtClean="0"/>
              <a:t> </a:t>
            </a:r>
            <a:r>
              <a:rPr lang="ru-RU" sz="1600" dirty="0" err="1" smtClean="0"/>
              <a:t>Зухра</a:t>
            </a:r>
            <a:r>
              <a:rPr lang="ru-RU" sz="1600" dirty="0" smtClean="0"/>
              <a:t> </a:t>
            </a:r>
            <a:r>
              <a:rPr lang="ru-RU" sz="1600" dirty="0" err="1" smtClean="0"/>
              <a:t>Шаятовна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7704856" cy="2088232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527720"/>
            <a:ext cx="3707904" cy="532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40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058472" cy="1600200"/>
          </a:xfrm>
        </p:spPr>
        <p:txBody>
          <a:bodyPr>
            <a:normAutofit/>
          </a:bodyPr>
          <a:lstStyle/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                                          </a:t>
            </a:r>
            <a:r>
              <a:rPr lang="ru-RU" sz="2000" b="1" i="1" dirty="0" smtClean="0"/>
              <a:t>ГЛАВНАЯ </a:t>
            </a:r>
            <a:r>
              <a:rPr lang="ru-RU" sz="2000" b="1" i="1" dirty="0"/>
              <a:t>СИЛА В ЧЕЛОВЕКЕ –ЭТО СИЛА ДУХА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i="1" dirty="0"/>
              <a:t>                                                                                                   ЮРИЙ ГАГАРИН.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7560840" cy="4249142"/>
          </a:xfrm>
        </p:spPr>
      </p:pic>
    </p:spTree>
    <p:extLst>
      <p:ext uri="{BB962C8B-B14F-4D97-AF65-F5344CB8AC3E}">
        <p14:creationId xmlns:p14="http://schemas.microsoft.com/office/powerpoint/2010/main" val="1739339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Введение </a:t>
            </a:r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55821"/>
            <a:ext cx="84969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Каждый человек </a:t>
            </a:r>
            <a:r>
              <a:rPr lang="ru-RU" dirty="0"/>
              <a:t>– это </a:t>
            </a:r>
            <a:r>
              <a:rPr lang="ru-RU" b="1" dirty="0"/>
              <a:t>микрокосмос,</a:t>
            </a:r>
            <a:r>
              <a:rPr lang="ru-RU" dirty="0"/>
              <a:t> уникальный в своём проявлении, но свободной личностью, обладающей психологической культурой, готовой нести ответственность за своё поведение и поступки, может считаться тот, кто оказывается способным строить свои отношения с другими людьми на основе общечеловеческих ценностей.</a:t>
            </a:r>
          </a:p>
          <a:p>
            <a:r>
              <a:rPr lang="ru-RU" dirty="0"/>
              <a:t> В своём проекте я  хочу затронуть тему </a:t>
            </a:r>
            <a:r>
              <a:rPr lang="ru-RU" dirty="0" err="1"/>
              <a:t>волонтёрства</a:t>
            </a:r>
            <a:r>
              <a:rPr lang="ru-RU" dirty="0"/>
              <a:t> и добровольчества. </a:t>
            </a:r>
          </a:p>
          <a:p>
            <a:r>
              <a:rPr lang="ru-RU" dirty="0"/>
              <a:t>Я являюсь членом молодёжного волонтерского движения « Мы вместе». Направление социального </a:t>
            </a:r>
            <a:r>
              <a:rPr lang="ru-RU" dirty="0" err="1"/>
              <a:t>волонтерства</a:t>
            </a:r>
            <a:r>
              <a:rPr lang="ru-RU" dirty="0"/>
              <a:t> - помощь детям, попавшим в сложную жизненную ситуацию и людям с ограниченными возможностями здоровья.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7220" y="3220183"/>
            <a:ext cx="41453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Волонтером может стать каждый имеющий потенциал наставничества, который хочет  помогать  нуждающимся в дополнительной заботе, которых можно сделать счастливее, подарить им свою заботу и внимание.</a:t>
            </a:r>
            <a:br>
              <a:rPr lang="ru-RU" dirty="0"/>
            </a:b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933" y="3156101"/>
            <a:ext cx="403244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41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48245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2018 году в нашем городе проходил фестиваль для людей с ОВЗ под названием «Мы за адаптивный спорт». На этом фестивале мне посчастливилось быть волонтером на мероприятии. Именно тогда меня до глубины души затронула сила воли, сплоченность и дружба этих людей и я решила стать волонтером. </a:t>
            </a:r>
          </a:p>
          <a:p>
            <a:r>
              <a:rPr lang="ru-RU" dirty="0"/>
              <a:t>В Димитровграде очень много замечательных мест и достопримечательностей, но для меня близко по духу  Реабилитационный центр  для несовершеннолетних «Радуга». Я так же являюсь волонтером этого  центра . Посещая и общаясь с  воспитанниками из центра, я получаю массу позитива, добра и радости от этих светлых, радужных человечков. Наше волонтерское движение направленно на реальные действия. Я принимаю активное участие в мероприятиях нашего отряда «Мы вместе» и </a:t>
            </a:r>
            <a:r>
              <a:rPr lang="ru-RU" dirty="0" smtClean="0"/>
              <a:t> </a:t>
            </a:r>
            <a:r>
              <a:rPr lang="ru-RU" dirty="0"/>
              <a:t>города.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01" y="404663"/>
            <a:ext cx="3995936" cy="30605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801" y="3645024"/>
            <a:ext cx="3936436" cy="277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69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40215"/>
            <a:ext cx="842493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Цель:</a:t>
            </a:r>
            <a:r>
              <a:rPr lang="ru-RU" dirty="0"/>
              <a:t> 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sz="2000" dirty="0"/>
              <a:t>Развитие и поддержка волонтерского движения «Мы вместе».</a:t>
            </a:r>
          </a:p>
          <a:p>
            <a:r>
              <a:rPr lang="ru-RU" sz="2000" dirty="0"/>
              <a:t>- Привлечение внимания общества и  средств массовой информации к освещению деятельности волонтерского движения в школе и в городе, к проблеме людей с ограниченными возможностями здоровья.</a:t>
            </a:r>
          </a:p>
          <a:p>
            <a:r>
              <a:rPr lang="ru-RU" sz="2000" dirty="0"/>
              <a:t> -Создание благоприятной среды для жизнедеятельности, социализации и самореализации людей с ОВЗ и несовершеннолетних детей попавших в сложную жизненную ситуацию.</a:t>
            </a:r>
          </a:p>
          <a:p>
            <a:r>
              <a:rPr lang="ru-RU" sz="2000" dirty="0"/>
              <a:t>-Пропаганда идей добровольческого труда на благо общества и привлечение подрастающего поколения к решению социально значимых проблем.</a:t>
            </a:r>
          </a:p>
          <a:p>
            <a:r>
              <a:rPr lang="ru-RU" sz="2000" dirty="0"/>
              <a:t>-Вовлечение детей и подростков в волонтерское движение с целью пропаганды духовных и патриотических ценностей, профилактики асоциального поведения, формирования культуры.</a:t>
            </a:r>
          </a:p>
        </p:txBody>
      </p:sp>
    </p:spTree>
    <p:extLst>
      <p:ext uri="{BB962C8B-B14F-4D97-AF65-F5344CB8AC3E}">
        <p14:creationId xmlns:p14="http://schemas.microsoft.com/office/powerpoint/2010/main" val="330465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889844"/>
            <a:ext cx="835292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Задачи</a:t>
            </a:r>
            <a:r>
              <a:rPr lang="ru-RU" b="1" dirty="0" smtClean="0"/>
              <a:t>:</a:t>
            </a:r>
          </a:p>
          <a:p>
            <a:endParaRPr lang="ru-RU" dirty="0"/>
          </a:p>
          <a:p>
            <a:r>
              <a:rPr lang="ru-RU" dirty="0"/>
              <a:t>-</a:t>
            </a:r>
            <a:r>
              <a:rPr lang="ru-RU" sz="2000" dirty="0"/>
              <a:t>Воспитание гражданских и патриотических чувств детей и подростков.</a:t>
            </a:r>
          </a:p>
          <a:p>
            <a:r>
              <a:rPr lang="ru-RU" sz="2000" dirty="0"/>
              <a:t>- Формирование сплоченного  деятельного коллектива волонтеров.</a:t>
            </a:r>
          </a:p>
          <a:p>
            <a:r>
              <a:rPr lang="ru-RU" sz="2000" dirty="0"/>
              <a:t>- Воспитание доброты, чуткости, сострадания и сопереживания, терпимости и доброжелательности.</a:t>
            </a:r>
          </a:p>
          <a:p>
            <a:r>
              <a:rPr lang="ru-RU" sz="2000" dirty="0"/>
              <a:t>- Вовлечение молодёжи в волонтерскую деятельность.</a:t>
            </a:r>
          </a:p>
          <a:p>
            <a:r>
              <a:rPr lang="ru-RU" sz="2000" dirty="0"/>
              <a:t>-Формирование культуры здорового образа жизни, улучшение состояния здоровья молодёжи, пропаганда здорового образа жизни. </a:t>
            </a:r>
          </a:p>
          <a:p>
            <a:r>
              <a:rPr lang="ru-RU" sz="2000" dirty="0"/>
              <a:t>  -Организовывать и проводить </a:t>
            </a:r>
            <a:r>
              <a:rPr lang="ru-RU" sz="2000" dirty="0" smtClean="0"/>
              <a:t>различные</a:t>
            </a:r>
          </a:p>
          <a:p>
            <a:r>
              <a:rPr lang="ru-RU" sz="2000" dirty="0" smtClean="0"/>
              <a:t> мероприятия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для различных категорий граждан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нуждающихся в помощи.</a:t>
            </a:r>
          </a:p>
          <a:p>
            <a:r>
              <a:rPr lang="ru-RU" sz="2000" dirty="0"/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964" y="3613244"/>
            <a:ext cx="3675500" cy="270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62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        История </a:t>
            </a:r>
            <a:r>
              <a:rPr lang="ru-RU" b="1" dirty="0"/>
              <a:t>возникновения </a:t>
            </a:r>
            <a:r>
              <a:rPr lang="ru-RU" b="1" dirty="0" err="1"/>
              <a:t>волонтерства</a:t>
            </a:r>
            <a:r>
              <a:rPr lang="ru-RU" b="1" dirty="0"/>
              <a:t> в мире и в России</a:t>
            </a:r>
            <a:r>
              <a:rPr lang="ru-RU" dirty="0"/>
              <a:t>.  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      История возникновения </a:t>
            </a:r>
            <a:r>
              <a:rPr lang="ru-RU" dirty="0" err="1"/>
              <a:t>волонтерства</a:t>
            </a:r>
            <a:r>
              <a:rPr lang="ru-RU" dirty="0"/>
              <a:t> в мире уходит корнями в далекие времена Ярослава Мудрого, когда создавались сиротские дома. В них на пожертвования мирян содержались дети. Они обучались грамоте, разным наукам и потом оставались работать при монастырях или шли в услужение к вельможам. Кроме того, всем известная христианская добродетель по всему миру являлась ярчайшим признаком волонтерской работы, пусть даже и в малых масштабах. Самим сотрудникам движения волонтеров нравится упоминать исторических личностей: королей, царей и даже древних жрецов, которые лично выходили к простым людям и раздавали милостыню в значимые для них дни. Некоторые исследователи старины утверждают, что история </a:t>
            </a:r>
            <a:r>
              <a:rPr lang="ru-RU" dirty="0" err="1"/>
              <a:t>волонтерства</a:t>
            </a:r>
            <a:r>
              <a:rPr lang="ru-RU" dirty="0"/>
              <a:t> началась позже, в 17 веке в Европе: людей, по доброй воле отправляющихся на войну, называли добровольцами. Обязательной военной службы в те времена еще не было, а добровольно служить в ней хотели далеко не все, поэтому факты </a:t>
            </a:r>
            <a:r>
              <a:rPr lang="ru-RU" dirty="0" err="1"/>
              <a:t>волонтерства</a:t>
            </a:r>
            <a:r>
              <a:rPr lang="ru-RU" dirty="0"/>
              <a:t> привлекали всеобщее внимание и были достаточно необычными. Дошедшее в Россию слово несколько исказилось до «</a:t>
            </a:r>
            <a:r>
              <a:rPr lang="ru-RU" dirty="0" err="1"/>
              <a:t>вулентер</a:t>
            </a:r>
            <a:r>
              <a:rPr lang="ru-RU" dirty="0"/>
              <a:t>» и со временем приобрело тот вид, который имеет сейчас. На рубеже двадцатого века волонтерами стали называть не только добровольцев, идущих в армию, но и всех, кто был готов добровольно, бескорыстно и с самоотдачей трудиться во благо общества. </a:t>
            </a:r>
          </a:p>
          <a:p>
            <a:r>
              <a:rPr lang="ru-RU" dirty="0" err="1"/>
              <a:t>Волонтерство</a:t>
            </a:r>
            <a:r>
              <a:rPr lang="ru-RU" dirty="0"/>
              <a:t> в России также имеет место, хотя и образовалось оно сравнительно недавно: в конце 80-х годов прошлого века.</a:t>
            </a:r>
          </a:p>
        </p:txBody>
      </p:sp>
    </p:spTree>
    <p:extLst>
      <p:ext uri="{BB962C8B-B14F-4D97-AF65-F5344CB8AC3E}">
        <p14:creationId xmlns:p14="http://schemas.microsoft.com/office/powerpoint/2010/main" val="781951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48334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Волонтерская помощь инвалидам- </a:t>
            </a:r>
            <a:endParaRPr lang="ru-RU" b="1" dirty="0" smtClean="0"/>
          </a:p>
          <a:p>
            <a:r>
              <a:rPr lang="ru-RU" b="1" dirty="0" smtClean="0"/>
              <a:t>колясочникам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46005"/>
            <a:ext cx="48245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Во многих развитых странах есть добровольные помощники-волонтеры, которые помогают инвалидам-колясочникам.</a:t>
            </a:r>
          </a:p>
          <a:p>
            <a:r>
              <a:rPr lang="ru-RU" dirty="0"/>
              <a:t>В нашем городе успешно работает  </a:t>
            </a:r>
            <a:r>
              <a:rPr lang="ru-RU" dirty="0" err="1"/>
              <a:t>Димитровградская</a:t>
            </a:r>
            <a:r>
              <a:rPr lang="ru-RU" dirty="0"/>
              <a:t> местная общественная организация инвалидов – </a:t>
            </a:r>
            <a:r>
              <a:rPr lang="ru-RU" dirty="0" err="1"/>
              <a:t>опорников</a:t>
            </a:r>
            <a:r>
              <a:rPr lang="ru-RU" dirty="0"/>
              <a:t> «Преодоление».</a:t>
            </a:r>
          </a:p>
          <a:p>
            <a:r>
              <a:rPr lang="ru-RU" dirty="0"/>
              <a:t>Деятельность организации направлена на комплексную реабилитацию людей с ограниченными возможностями здоровья.</a:t>
            </a:r>
          </a:p>
          <a:p>
            <a:r>
              <a:rPr lang="ru-RU" dirty="0"/>
              <a:t>Взаимодействуя с государственными и общественными объединениями. организация «Преодоление»</a:t>
            </a:r>
          </a:p>
          <a:p>
            <a:pPr lvl="0"/>
            <a:r>
              <a:rPr lang="ru-RU" dirty="0"/>
              <a:t>помогаем людям с ограниченными возможностями здоровья интегрироваться в общество,</a:t>
            </a:r>
          </a:p>
          <a:p>
            <a:pPr lvl="0"/>
            <a:r>
              <a:rPr lang="ru-RU" dirty="0"/>
              <a:t>защищаем их права и интересы,</a:t>
            </a:r>
          </a:p>
          <a:p>
            <a:pPr lvl="0"/>
            <a:r>
              <a:rPr lang="ru-RU" dirty="0"/>
              <a:t>содействуем в достижении инвалидами равных с другими гражданами возможностями участия во всех сферах жизни общества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5" y="571500"/>
            <a:ext cx="388843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19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76673"/>
            <a:ext cx="5473154" cy="36473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4124017"/>
            <a:ext cx="8568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Так же есть команда баскетболистов на колясках  «Форвард». Тренером баскетбольной команды является Артур Попов, а капитаном команды Дмитрий Дудников. Баскетбол на колясках в нашем городе зародился в 2009 году. Спортсмены-колясочники принимают активное участие в чемпионатах России, фестивалях, соревнованиях,  акциях  «Мы за адаптивный спорт» .</a:t>
            </a:r>
          </a:p>
        </p:txBody>
      </p:sp>
    </p:spTree>
    <p:extLst>
      <p:ext uri="{BB962C8B-B14F-4D97-AF65-F5344CB8AC3E}">
        <p14:creationId xmlns:p14="http://schemas.microsoft.com/office/powerpoint/2010/main" val="1903030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1" y="620688"/>
            <a:ext cx="7581001" cy="40499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9661" y="4670648"/>
            <a:ext cx="80483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Волонтеры нашего отряда «Мы вместе» активно </a:t>
            </a:r>
            <a:r>
              <a:rPr lang="ru-RU" sz="2000" dirty="0" smtClean="0"/>
              <a:t>занимаются </a:t>
            </a:r>
            <a:r>
              <a:rPr lang="ru-RU" sz="2000" dirty="0"/>
              <a:t>спортивными  танцами на колясках. Спортивное направление танцев на колясках активно развивается в России и, в частности, в Димитровграде.</a:t>
            </a:r>
          </a:p>
        </p:txBody>
      </p:sp>
    </p:spTree>
    <p:extLst>
      <p:ext uri="{BB962C8B-B14F-4D97-AF65-F5344CB8AC3E}">
        <p14:creationId xmlns:p14="http://schemas.microsoft.com/office/powerpoint/2010/main" val="2379676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Занимаясь спортивными танцами на колясках, люди с нарушениями опорно-двигательного аппарата приобретают навыки владения своим телом и спортивной коляской, испытывают эмоции радости преодоления, наслаждение движением, музыкой, общением с партнером, что дают только занятия спортивными танцами.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092090"/>
            <a:ext cx="6552728" cy="436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65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094" y="611204"/>
            <a:ext cx="5184576" cy="31798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75970" y="4044815"/>
            <a:ext cx="74168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Занятия с волонтерами увлекают людей, снимают внутреннюю зажатость, формируют волевые качества, дают возможность испытать яркие положительные эмоциональные переживания, сосредотачивают внимание на новых объектах, переключают психическую деятельность, создают разрядку, смену эмоций и настроений, стремиться к совершенству, изменяя свои физические качества, систему движений, создавая свой индивидуальный стиль.</a:t>
            </a:r>
          </a:p>
        </p:txBody>
      </p:sp>
    </p:spTree>
    <p:extLst>
      <p:ext uri="{BB962C8B-B14F-4D97-AF65-F5344CB8AC3E}">
        <p14:creationId xmlns:p14="http://schemas.microsoft.com/office/powerpoint/2010/main" val="2168794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33123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000" dirty="0"/>
              <a:t>Наши волонтеры обретают опыт подлинной жизни (важный жизненный опыт). Ведь </a:t>
            </a:r>
            <a:r>
              <a:rPr lang="ru-RU" sz="2000" dirty="0" err="1"/>
              <a:t>волонтерство</a:t>
            </a:r>
            <a:r>
              <a:rPr lang="ru-RU" sz="2000" dirty="0"/>
              <a:t> основано на принципе бескорыстия. Тот, кто научился общаться с людьми, нуждающимися в помощи, получает от них живой отклик и стимул к собственному развитию. Жизнь волонтера, как и жизнь инвалида, изменяется.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1124745"/>
            <a:ext cx="5400600" cy="44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59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Добровольчество и </a:t>
            </a:r>
            <a:r>
              <a:rPr lang="ru-RU" sz="2000" b="1" dirty="0" err="1"/>
              <a:t>волонтерство</a:t>
            </a:r>
            <a:r>
              <a:rPr lang="ru-RU" sz="2000" b="1" dirty="0"/>
              <a:t> в  Реабилитационном  центре  для несовершеннолетних «Радуга» </a:t>
            </a:r>
            <a:endParaRPr lang="ru-RU" sz="2000" dirty="0"/>
          </a:p>
          <a:p>
            <a:r>
              <a:rPr lang="ru-RU" sz="2000" dirty="0"/>
              <a:t> В нашем городе есть реабилитационный центр для несовершеннолетних детей «Радуга».  Волонтерское движение на базе центра «Радуга» возникло в 2014 </a:t>
            </a:r>
            <a:r>
              <a:rPr lang="ru-RU" sz="2000" dirty="0" smtClean="0"/>
              <a:t>году, куратором является </a:t>
            </a:r>
          </a:p>
          <a:p>
            <a:r>
              <a:rPr lang="ru-RU" sz="2000" dirty="0" err="1" smtClean="0"/>
              <a:t>Телкова</a:t>
            </a:r>
            <a:r>
              <a:rPr lang="ru-RU" sz="2000" dirty="0" smtClean="0"/>
              <a:t> Виолетта Юрьевна.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112431"/>
            <a:ext cx="3113838" cy="41517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2343656"/>
            <a:ext cx="4752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Детям оказавшимся в трудных жизненных ситуациях могут помогать волонтеры, ведь им очень часто требуется помощь в адаптации к учёбе и для нормального развития нужна полноценная социальная среда. Поэтому, дети, лишенные необходимого человеческого общения на ранних этапах своего развития, даже не имея проблем физического плана, развиваются с заметным отставанием от своих сверстников, воспитывающихся в семье. </a:t>
            </a:r>
          </a:p>
        </p:txBody>
      </p:sp>
    </p:spTree>
    <p:extLst>
      <p:ext uri="{BB962C8B-B14F-4D97-AF65-F5344CB8AC3E}">
        <p14:creationId xmlns:p14="http://schemas.microsoft.com/office/powerpoint/2010/main" val="2729101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1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Волонтёры-учащиеся  также могут внести вклад в общее дело и показать пример ровесникам:</a:t>
            </a:r>
          </a:p>
          <a:p>
            <a:pPr lvl="0"/>
            <a:r>
              <a:rPr lang="ru-RU" sz="2000" dirty="0"/>
              <a:t>организовать праздник, мастер-класс</a:t>
            </a:r>
          </a:p>
          <a:p>
            <a:pPr lvl="0"/>
            <a:r>
              <a:rPr lang="ru-RU" sz="2000" dirty="0"/>
              <a:t>прибраться, помыть, почистить</a:t>
            </a:r>
          </a:p>
          <a:p>
            <a:pPr lvl="0"/>
            <a:r>
              <a:rPr lang="ru-RU" sz="2000" dirty="0"/>
              <a:t>провести, указать дорогу, поддержать и просто почитать книгу, погулять, поиграть, скрасить досуг детей и взрослых, находящихся в сложных социальных условиях</a:t>
            </a:r>
            <a:r>
              <a:rPr lang="ru-RU" sz="2000" dirty="0" smtClean="0"/>
              <a:t>.</a:t>
            </a:r>
            <a:endParaRPr lang="ru-RU" sz="2000" dirty="0"/>
          </a:p>
          <a:p>
            <a:r>
              <a:rPr lang="ru-RU" sz="2000" dirty="0"/>
              <a:t>И  многое другое, </a:t>
            </a:r>
            <a:r>
              <a:rPr lang="ru-RU" sz="2000" dirty="0" smtClean="0"/>
              <a:t>даря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тем самым </a:t>
            </a:r>
            <a:endParaRPr lang="ru-RU" sz="2000" dirty="0" smtClean="0"/>
          </a:p>
          <a:p>
            <a:r>
              <a:rPr lang="ru-RU" sz="2000" dirty="0" smtClean="0"/>
              <a:t>заботу </a:t>
            </a:r>
            <a:r>
              <a:rPr lang="ru-RU" sz="2000" dirty="0"/>
              <a:t>и </a:t>
            </a:r>
            <a:r>
              <a:rPr lang="ru-RU" sz="2000" dirty="0" smtClean="0"/>
              <a:t>принося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радость</a:t>
            </a:r>
            <a:r>
              <a:rPr lang="ru-RU" sz="2000" dirty="0" smtClean="0"/>
              <a:t>,</a:t>
            </a:r>
            <a:endParaRPr lang="ru-RU" sz="2000" dirty="0"/>
          </a:p>
          <a:p>
            <a:r>
              <a:rPr lang="ru-RU" sz="2000" dirty="0"/>
              <a:t>нуждающимся.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388" y="2503597"/>
            <a:ext cx="4626012" cy="373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65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6056" y="692696"/>
            <a:ext cx="34312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 воспитанниками центра мы проводим совместные праздники, чаепитие, занимаемся рисованием и </a:t>
            </a:r>
            <a:r>
              <a:rPr lang="ru-RU" sz="2000" dirty="0" smtClean="0"/>
              <a:t>поделками </a:t>
            </a:r>
            <a:r>
              <a:rPr lang="ru-RU" sz="2000" dirty="0"/>
              <a:t>своими руками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338511"/>
            <a:ext cx="3060340" cy="40804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4725144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88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89248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/>
              <a:t>Воспитанники с нетерпением ждут общения в </a:t>
            </a:r>
            <a:r>
              <a:rPr lang="ru-RU" sz="2000" dirty="0" smtClean="0"/>
              <a:t>волонтерами- </a:t>
            </a:r>
            <a:r>
              <a:rPr lang="ru-RU" sz="2000" dirty="0"/>
              <a:t>сверстниками. </a:t>
            </a:r>
            <a:r>
              <a:rPr lang="ru-RU" sz="2000" dirty="0" smtClean="0"/>
              <a:t>Ребята </a:t>
            </a:r>
            <a:r>
              <a:rPr lang="ru-RU" sz="2000" dirty="0"/>
              <a:t>центра готовятся к встрече с волонтерами, подготавливают концертные номера для наших волонтёров, исполняют  зажигательные </a:t>
            </a:r>
            <a:r>
              <a:rPr lang="ru-RU" sz="2000" dirty="0" err="1"/>
              <a:t>флешмобы</a:t>
            </a:r>
            <a:r>
              <a:rPr lang="ru-RU" sz="2000" dirty="0"/>
              <a:t>, задорно поют песни. Волонтёры устраивают  для детей чаепитие, приносят угощения. Каждая встреча  проходит  в незабываемой обстановке  радости, улыбок  и позитива.</a:t>
            </a:r>
          </a:p>
          <a:p>
            <a:r>
              <a:rPr lang="ru-RU" dirty="0"/>
              <a:t> 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5722" y="2060848"/>
            <a:ext cx="3340027" cy="44533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92663"/>
            <a:ext cx="4889386" cy="245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29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6328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                                   Заключение</a:t>
            </a:r>
            <a:endParaRPr lang="ru-RU" dirty="0"/>
          </a:p>
          <a:p>
            <a:r>
              <a:rPr lang="ru-RU" sz="2000" dirty="0"/>
              <a:t>Таким образом </a:t>
            </a:r>
            <a:r>
              <a:rPr lang="ru-RU" sz="2000" b="1" dirty="0"/>
              <a:t>волонтерское</a:t>
            </a:r>
            <a:r>
              <a:rPr lang="ru-RU" sz="2000" dirty="0"/>
              <a:t> </a:t>
            </a:r>
            <a:r>
              <a:rPr lang="ru-RU" sz="2000" b="1" dirty="0"/>
              <a:t>движения</a:t>
            </a:r>
            <a:r>
              <a:rPr lang="ru-RU" sz="2000" dirty="0"/>
              <a:t> направлено на бескорыстную, безвозмездную помощь всем нуждающимся в ней. В основе этих </a:t>
            </a:r>
            <a:r>
              <a:rPr lang="ru-RU" sz="2000" b="1" dirty="0"/>
              <a:t>движений</a:t>
            </a:r>
            <a:r>
              <a:rPr lang="ru-RU" sz="2000" dirty="0"/>
              <a:t> лежит стремление участников сделать мир добрее, счастливее, </a:t>
            </a:r>
            <a:r>
              <a:rPr lang="ru-RU" sz="2000" dirty="0" smtClean="0"/>
              <a:t>радостнее. </a:t>
            </a:r>
          </a:p>
          <a:p>
            <a:r>
              <a:rPr lang="ru-RU" sz="2000" dirty="0"/>
              <a:t>Но не стоит останавливаться на достигнутом, поэтому одним из инструментов продвижения добровольчества считаю, создание на базе школы волонтерского сообщества с приобщением к волонтерской деятельности учеников младших классов.</a:t>
            </a:r>
          </a:p>
          <a:p>
            <a:r>
              <a:rPr lang="ru-RU" sz="2000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3429000"/>
            <a:ext cx="4608513" cy="32043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1042" y="3424114"/>
            <a:ext cx="3222130" cy="320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5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842448" cy="1600200"/>
          </a:xfrm>
        </p:spPr>
        <p:txBody>
          <a:bodyPr>
            <a:normAutofit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620688"/>
            <a:ext cx="4641304" cy="4641304"/>
          </a:xfrm>
        </p:spPr>
      </p:pic>
    </p:spTree>
    <p:extLst>
      <p:ext uri="{BB962C8B-B14F-4D97-AF65-F5344CB8AC3E}">
        <p14:creationId xmlns:p14="http://schemas.microsoft.com/office/powerpoint/2010/main" val="39567847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101</TotalTime>
  <Words>688</Words>
  <Application>Microsoft Office PowerPoint</Application>
  <PresentationFormat>Экран (4:3)</PresentationFormat>
  <Paragraphs>72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NewsPrint</vt:lpstr>
      <vt:lpstr>ПРОЕКТ ПО ОБЩЕСТВОЗНАНИЮ НА ТЕМУ ВОЛОНТЕРСКОЙ ДЕЯТЕЛЬНОСТИ: «МЫ НУЖНЫ ДРУГ ДРУГУ НА ЗЕМЛЕ»    Работу  выполнила: ученица 9 «Б» класса МБОУ СШ № 17   г. Димитровграда Устинова Яна Александровна. Руководитель проекта :  Войтун Зухра Шаятовна </vt:lpstr>
      <vt:lpstr>                                           ГЛАВНАЯ СИЛА В ЧЕЛОВЕКЕ –ЭТО СИЛА ДУХА                                                                                                     ЮРИЙ ГАГАРИН.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ОБЩЕСТВОЗНАНИЮ НА ТЕМУ ВОЛОНТЕРСКОЙ ДЕЯТЕЛЬНОСТИ: «МЫ НУЖНЫ ДРУГ ДРУГУ НА ЗЕМЛЕ»    Работу  выполнила: ученица 9 «Б» класса МБОУ СШ Устинова Яна Александровна. Руководитель проекта : учитель обществознания Ашакова Олеся Александровна </dc:title>
  <dc:creator>User</dc:creator>
  <cp:lastModifiedBy>админ</cp:lastModifiedBy>
  <cp:revision>13</cp:revision>
  <dcterms:created xsi:type="dcterms:W3CDTF">2021-03-10T14:38:46Z</dcterms:created>
  <dcterms:modified xsi:type="dcterms:W3CDTF">2022-01-03T16:21:25Z</dcterms:modified>
</cp:coreProperties>
</file>