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2" r:id="rId24"/>
    <p:sldId id="28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2910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629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"/>
            <a:ext cx="12192000" cy="6949440"/>
          </a:xfrm>
        </p:spPr>
      </p:pic>
    </p:spTree>
    <p:extLst>
      <p:ext uri="{BB962C8B-B14F-4D97-AF65-F5344CB8AC3E}">
        <p14:creationId xmlns:p14="http://schemas.microsoft.com/office/powerpoint/2010/main" val="170427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62503"/>
          </a:xfrm>
        </p:spPr>
      </p:pic>
    </p:spTree>
    <p:extLst>
      <p:ext uri="{BB962C8B-B14F-4D97-AF65-F5344CB8AC3E}">
        <p14:creationId xmlns:p14="http://schemas.microsoft.com/office/powerpoint/2010/main" val="3156100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31337" cy="6858000"/>
          </a:xfrm>
        </p:spPr>
      </p:pic>
    </p:spTree>
    <p:extLst>
      <p:ext uri="{BB962C8B-B14F-4D97-AF65-F5344CB8AC3E}">
        <p14:creationId xmlns:p14="http://schemas.microsoft.com/office/powerpoint/2010/main" val="4128268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88187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"/>
            <a:ext cx="12318274" cy="6949440"/>
          </a:xfrm>
        </p:spPr>
      </p:pic>
    </p:spTree>
    <p:extLst>
      <p:ext uri="{BB962C8B-B14F-4D97-AF65-F5344CB8AC3E}">
        <p14:creationId xmlns:p14="http://schemas.microsoft.com/office/powerpoint/2010/main" val="3883033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04824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3854650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05599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69817"/>
            <a:ext cx="12292149" cy="7027817"/>
          </a:xfrm>
        </p:spPr>
      </p:pic>
    </p:spTree>
    <p:extLst>
      <p:ext uri="{BB962C8B-B14F-4D97-AF65-F5344CB8AC3E}">
        <p14:creationId xmlns:p14="http://schemas.microsoft.com/office/powerpoint/2010/main" val="2597910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79998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23503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49440"/>
          </a:xfrm>
        </p:spPr>
      </p:pic>
    </p:spTree>
    <p:extLst>
      <p:ext uri="{BB962C8B-B14F-4D97-AF65-F5344CB8AC3E}">
        <p14:creationId xmlns:p14="http://schemas.microsoft.com/office/powerpoint/2010/main" val="645847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23178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89208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50370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35272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7145383"/>
          </a:xfrm>
        </p:spPr>
      </p:pic>
    </p:spTree>
    <p:extLst>
      <p:ext uri="{BB962C8B-B14F-4D97-AF65-F5344CB8AC3E}">
        <p14:creationId xmlns:p14="http://schemas.microsoft.com/office/powerpoint/2010/main" val="2419286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52732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0"/>
            <a:ext cx="12283440" cy="6858000"/>
          </a:xfrm>
        </p:spPr>
      </p:pic>
    </p:spTree>
    <p:extLst>
      <p:ext uri="{BB962C8B-B14F-4D97-AF65-F5344CB8AC3E}">
        <p14:creationId xmlns:p14="http://schemas.microsoft.com/office/powerpoint/2010/main" val="120028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</p:spPr>
      </p:pic>
    </p:spTree>
    <p:extLst>
      <p:ext uri="{BB962C8B-B14F-4D97-AF65-F5344CB8AC3E}">
        <p14:creationId xmlns:p14="http://schemas.microsoft.com/office/powerpoint/2010/main" val="3237132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57463" cy="6858000"/>
          </a:xfrm>
        </p:spPr>
      </p:pic>
    </p:spTree>
    <p:extLst>
      <p:ext uri="{BB962C8B-B14F-4D97-AF65-F5344CB8AC3E}">
        <p14:creationId xmlns:p14="http://schemas.microsoft.com/office/powerpoint/2010/main" val="3011858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1441"/>
            <a:ext cx="12331337" cy="7093131"/>
          </a:xfrm>
        </p:spPr>
      </p:pic>
    </p:spTree>
    <p:extLst>
      <p:ext uri="{BB962C8B-B14F-4D97-AF65-F5344CB8AC3E}">
        <p14:creationId xmlns:p14="http://schemas.microsoft.com/office/powerpoint/2010/main" val="369174617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34</TotalTime>
  <Words>0</Words>
  <Application>Microsoft Office PowerPoint</Application>
  <PresentationFormat>Широкоэкранный</PresentationFormat>
  <Paragraphs>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Franklin Gothic Book</vt:lpstr>
      <vt:lpstr>Crop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</cp:revision>
  <dcterms:created xsi:type="dcterms:W3CDTF">2019-11-25T16:39:00Z</dcterms:created>
  <dcterms:modified xsi:type="dcterms:W3CDTF">2019-11-25T17:13:00Z</dcterms:modified>
</cp:coreProperties>
</file>