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3" r:id="rId4"/>
    <p:sldId id="261" r:id="rId5"/>
    <p:sldId id="262" r:id="rId6"/>
    <p:sldId id="258" r:id="rId7"/>
    <p:sldId id="264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C76B4-F422-4D14-830B-0B00EF3D2047}" type="datetimeFigureOut">
              <a:rPr lang="ru-RU" smtClean="0"/>
              <a:t>14.02.2021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D0BC2-3222-49B6-810A-80BC82FF6A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20667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C76B4-F422-4D14-830B-0B00EF3D2047}" type="datetimeFigureOut">
              <a:rPr lang="ru-RU" smtClean="0"/>
              <a:t>14.02.2021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D0BC2-3222-49B6-810A-80BC82FF6A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0895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C76B4-F422-4D14-830B-0B00EF3D2047}" type="datetimeFigureOut">
              <a:rPr lang="ru-RU" smtClean="0"/>
              <a:t>14.02.2021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D0BC2-3222-49B6-810A-80BC82FF6A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9615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C76B4-F422-4D14-830B-0B00EF3D2047}" type="datetimeFigureOut">
              <a:rPr lang="ru-RU" smtClean="0"/>
              <a:t>14.02.2021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D0BC2-3222-49B6-810A-80BC82FF6A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63925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C76B4-F422-4D14-830B-0B00EF3D2047}" type="datetimeFigureOut">
              <a:rPr lang="ru-RU" smtClean="0"/>
              <a:t>14.02.2021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D0BC2-3222-49B6-810A-80BC82FF6A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79429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C76B4-F422-4D14-830B-0B00EF3D2047}" type="datetimeFigureOut">
              <a:rPr lang="ru-RU" smtClean="0"/>
              <a:t>14.02.2021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D0BC2-3222-49B6-810A-80BC82FF6A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98222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C76B4-F422-4D14-830B-0B00EF3D2047}" type="datetimeFigureOut">
              <a:rPr lang="ru-RU" smtClean="0"/>
              <a:t>14.02.2021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D0BC2-3222-49B6-810A-80BC82FF6A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24099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C76B4-F422-4D14-830B-0B00EF3D2047}" type="datetimeFigureOut">
              <a:rPr lang="ru-RU" smtClean="0"/>
              <a:t>14.02.2021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D0BC2-3222-49B6-810A-80BC82FF6A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23570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C76B4-F422-4D14-830B-0B00EF3D2047}" type="datetimeFigureOut">
              <a:rPr lang="ru-RU" smtClean="0"/>
              <a:t>14.02.2021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D0BC2-3222-49B6-810A-80BC82FF6A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81705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C76B4-F422-4D14-830B-0B00EF3D2047}" type="datetimeFigureOut">
              <a:rPr lang="ru-RU" smtClean="0"/>
              <a:t>14.02.2021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D0BC2-3222-49B6-810A-80BC82FF6A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01788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C76B4-F422-4D14-830B-0B00EF3D2047}" type="datetimeFigureOut">
              <a:rPr lang="ru-RU" smtClean="0"/>
              <a:t>14.02.2021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D0BC2-3222-49B6-810A-80BC82FF6A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26331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8C76B4-F422-4D14-830B-0B00EF3D2047}" type="datetimeFigureOut">
              <a:rPr lang="ru-RU" smtClean="0"/>
              <a:t>14.02.2021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AD0BC2-3222-49B6-810A-80BC82FF6A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620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</p:spPr>
      </p:pic>
    </p:spTree>
    <p:extLst>
      <p:ext uri="{BB962C8B-B14F-4D97-AF65-F5344CB8AC3E}">
        <p14:creationId xmlns:p14="http://schemas.microsoft.com/office/powerpoint/2010/main" val="9301298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6616908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</p:spPr>
      </p:pic>
    </p:spTree>
    <p:extLst>
      <p:ext uri="{BB962C8B-B14F-4D97-AF65-F5344CB8AC3E}">
        <p14:creationId xmlns:p14="http://schemas.microsoft.com/office/powerpoint/2010/main" val="33218953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053943"/>
          </a:xfrm>
        </p:spPr>
      </p:pic>
    </p:spTree>
    <p:extLst>
      <p:ext uri="{BB962C8B-B14F-4D97-AF65-F5344CB8AC3E}">
        <p14:creationId xmlns:p14="http://schemas.microsoft.com/office/powerpoint/2010/main" val="6731478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4139135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5425098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</p:spPr>
      </p:pic>
    </p:spTree>
    <p:extLst>
      <p:ext uri="{BB962C8B-B14F-4D97-AF65-F5344CB8AC3E}">
        <p14:creationId xmlns:p14="http://schemas.microsoft.com/office/powerpoint/2010/main" val="190290736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Широкоэкранный</PresentationFormat>
  <Paragraphs>0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Пользователь Windows</cp:lastModifiedBy>
  <cp:revision>2</cp:revision>
  <dcterms:created xsi:type="dcterms:W3CDTF">2021-02-14T17:03:51Z</dcterms:created>
  <dcterms:modified xsi:type="dcterms:W3CDTF">2021-02-14T17:07:19Z</dcterms:modified>
</cp:coreProperties>
</file>