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2" r:id="rId6"/>
    <p:sldId id="257" r:id="rId7"/>
    <p:sldId id="266" r:id="rId8"/>
    <p:sldId id="265" r:id="rId9"/>
    <p:sldId id="263" r:id="rId10"/>
    <p:sldId id="264" r:id="rId11"/>
    <p:sldId id="268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465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17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88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72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34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1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04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964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9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09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EF7AA-64DB-4A44-974D-DB538937B254}" type="datetimeFigureOut">
              <a:rPr lang="ru-RU" smtClean="0"/>
              <a:t>10.01.2020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2E807-93A8-4EFC-B21A-FF7123710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00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692696"/>
            <a:ext cx="8784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Thirty-three people think </a:t>
            </a:r>
          </a:p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hat their birthday is on Thursday.</a:t>
            </a:r>
          </a:p>
          <a:p>
            <a:pPr algn="ctr"/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3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8" cy="233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fhd.multiurok.ru/7/e/7/7e70cf487b087ac4691ec63d20829399aad9176a/im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" y="214287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268" y="2142875"/>
            <a:ext cx="5254732" cy="3662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07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70d/00055e3c-9f846fdf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9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56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45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130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99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012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0" y="18403"/>
            <a:ext cx="9121940" cy="3995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26" y="4365104"/>
            <a:ext cx="7111605" cy="241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801" y="4653136"/>
            <a:ext cx="800472" cy="65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60" y="5661248"/>
            <a:ext cx="998535" cy="584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00" y="5661248"/>
            <a:ext cx="832156" cy="650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869" y="4858131"/>
            <a:ext cx="1095362" cy="4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960" y="4822919"/>
            <a:ext cx="1044785" cy="48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018" y="5838662"/>
            <a:ext cx="960742" cy="407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338" y="5860132"/>
            <a:ext cx="464815" cy="507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237" y="5185399"/>
            <a:ext cx="886197" cy="40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0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Let’s play</a:t>
            </a:r>
            <a:endParaRPr lang="ru-RU" sz="6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1500" dirty="0" smtClean="0">
                <a:latin typeface="Arial Black" panose="020B0A04020102020204" pitchFamily="34" charset="0"/>
              </a:rPr>
              <a:t>I am the… </a:t>
            </a:r>
            <a:endParaRPr lang="ru-RU" sz="115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4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10081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Arial Black" panose="020B0A04020102020204" pitchFamily="34" charset="0"/>
              </a:rPr>
              <a:t>Глагол </a:t>
            </a:r>
            <a:r>
              <a:rPr lang="en-US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to be </a:t>
            </a:r>
            <a:r>
              <a:rPr lang="ru-RU" sz="4000" dirty="0" smtClean="0">
                <a:latin typeface="Arial Black" panose="020B0A04020102020204" pitchFamily="34" charset="0"/>
              </a:rPr>
              <a:t>в прошедшем времени</a:t>
            </a:r>
            <a:endParaRPr lang="ru-RU" sz="4000" dirty="0">
              <a:latin typeface="Arial Black" panose="020B0A04020102020204" pitchFamily="34" charset="0"/>
            </a:endParaRPr>
          </a:p>
        </p:txBody>
      </p:sp>
      <p:pic>
        <p:nvPicPr>
          <p:cNvPr id="2050" name="Picture 2" descr="https://myslide.ru/documents_4/673c57dca39fe854917f6969702db836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91" y="1520046"/>
            <a:ext cx="7699333" cy="533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9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s://present5.com/customparser/255863156_326011202%20---%2069950_glagol__to_be_v_past_simple38.ppt/slide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3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4463"/>
            <a:ext cx="7210425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8" y="2756650"/>
            <a:ext cx="9196500" cy="34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2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7528"/>
            <a:ext cx="9144000" cy="3938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56176" y="155679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6176" y="213285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2124" y="2552909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4524" y="3062925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88224" y="3573016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91970" y="3941884"/>
            <a:ext cx="1844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ere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9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29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Let’s play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6</cp:revision>
  <dcterms:created xsi:type="dcterms:W3CDTF">2020-01-09T09:03:34Z</dcterms:created>
  <dcterms:modified xsi:type="dcterms:W3CDTF">2020-01-10T06:48:11Z</dcterms:modified>
</cp:coreProperties>
</file>