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5" r:id="rId2"/>
    <p:sldId id="258" r:id="rId3"/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6" autoAdjust="0"/>
    <p:restoredTop sz="94685" autoAdjust="0"/>
  </p:normalViewPr>
  <p:slideViewPr>
    <p:cSldViewPr>
      <p:cViewPr varScale="1">
        <p:scale>
          <a:sx n="50" d="100"/>
          <a:sy n="50" d="100"/>
        </p:scale>
        <p:origin x="-1253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1ED4D-CD6C-47A4-8303-D3224279598C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1248C2-B2AF-4B6A-9885-A89BCE553B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33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1248C2-B2AF-4B6A-9885-A89BCE553B2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748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3217-B46C-4C52-A15D-63A3673383CF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B9F3-F7D8-485E-B5D5-65802771AC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09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3217-B46C-4C52-A15D-63A3673383CF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B9F3-F7D8-485E-B5D5-65802771AC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155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3217-B46C-4C52-A15D-63A3673383CF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B9F3-F7D8-485E-B5D5-65802771AC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422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3217-B46C-4C52-A15D-63A3673383CF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B9F3-F7D8-485E-B5D5-65802771AC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698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3217-B46C-4C52-A15D-63A3673383CF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B9F3-F7D8-485E-B5D5-65802771AC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598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3217-B46C-4C52-A15D-63A3673383CF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B9F3-F7D8-485E-B5D5-65802771AC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623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3217-B46C-4C52-A15D-63A3673383CF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B9F3-F7D8-485E-B5D5-65802771AC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801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3217-B46C-4C52-A15D-63A3673383CF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B9F3-F7D8-485E-B5D5-65802771AC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510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3217-B46C-4C52-A15D-63A3673383CF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B9F3-F7D8-485E-B5D5-65802771AC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43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3217-B46C-4C52-A15D-63A3673383CF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B9F3-F7D8-485E-B5D5-65802771AC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893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93217-B46C-4C52-A15D-63A3673383CF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B9F3-F7D8-485E-B5D5-65802771AC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22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93217-B46C-4C52-A15D-63A3673383CF}" type="datetimeFigureOut">
              <a:rPr lang="ru-RU" smtClean="0"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1B9F3-F7D8-485E-B5D5-65802771AC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030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11992"/>
            <a:ext cx="8352928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9" y="752221"/>
            <a:ext cx="8156575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28160" y="578537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Презентацию подготовила:</a:t>
            </a:r>
            <a:br>
              <a:rPr lang="ru-RU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 Хайруллина А.Н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049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4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7690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1955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4430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3490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5835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9835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1228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3093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9247" y="763826"/>
            <a:ext cx="69604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СПАСИБО </a:t>
            </a:r>
            <a:r>
              <a:rPr lang="ru-RU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ЗА ВНИМАНИЕ!</a:t>
            </a:r>
            <a:endParaRPr lang="ru-RU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380" y="1916832"/>
            <a:ext cx="6680200" cy="445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0899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10</Words>
  <Application>Microsoft Office PowerPoint</Application>
  <PresentationFormat>Экран (4:3)</PresentationFormat>
  <Paragraphs>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Альфина</dc:creator>
  <cp:lastModifiedBy>Альфина</cp:lastModifiedBy>
  <cp:revision>5</cp:revision>
  <dcterms:created xsi:type="dcterms:W3CDTF">2022-02-10T14:07:06Z</dcterms:created>
  <dcterms:modified xsi:type="dcterms:W3CDTF">2022-02-10T15:09:13Z</dcterms:modified>
</cp:coreProperties>
</file>