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65" r:id="rId11"/>
    <p:sldId id="266" r:id="rId12"/>
    <p:sldId id="272" r:id="rId13"/>
    <p:sldId id="269" r:id="rId14"/>
    <p:sldId id="27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9" d="100"/>
          <a:sy n="69" d="100"/>
        </p:scale>
        <p:origin x="-368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93C2B1F-8573-4AF5-B0AA-5866C41FC7E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33CD8E8-5CF8-4544-814C-ACAC533AC9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2.mp3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4.mp3"/><Relationship Id="rId5" Type="http://schemas.openxmlformats.org/officeDocument/2006/relationships/image" Target="../media/image7.png"/><Relationship Id="rId4" Type="http://schemas.microsoft.com/office/2007/relationships/media" Target="../media/media4.mp3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начало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441940" y="135545"/>
            <a:ext cx="734060" cy="734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627" y="131617"/>
            <a:ext cx="3021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ГОУ ЛНР «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Краснодонская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школа №9»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8749" y="5126182"/>
            <a:ext cx="29354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математики: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Полякова О.Ф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Универсальная презентация для проведения КВН по математике в начальной  школе - начальные классы, презентаци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02183" y="0"/>
            <a:ext cx="8589817" cy="6816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358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382" y="390935"/>
            <a:ext cx="32327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конкурс: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Приветствие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0" name="AutoShape 2" descr="Презентация на тему: &amp;quot;Математический КВН. Приветствие команд Разминка.&amp;quot;.  Скачать бесплатно и без регистраци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Презентация на тему: &amp;quot;Математический КВН. Приветствие команд Разминка.&amp;quot;.  Скачать бесплатно и без регистраци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Презентация на тему: &amp;quot;Математический КВН. Приветствие команд Разминка.&amp;quot;.  Скачать бесплатно и без регистраци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6" name="Picture 8" descr="Песни-переделки для КВН — для приветствия, разминки, домашнего задания,  фристайла, музыкального биатлона, финала: лучшая подбор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8413" y="295565"/>
            <a:ext cx="8343515" cy="6257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1620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591" y="337127"/>
            <a:ext cx="338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конкурс: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Разминка</a:t>
            </a:r>
          </a:p>
        </p:txBody>
      </p:sp>
      <p:pic>
        <p:nvPicPr>
          <p:cNvPr id="16386" name="Picture 2" descr="Онлайн разминка по КВН | Территория Красноярский кра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2162" y="783502"/>
            <a:ext cx="8649838" cy="5287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3118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3025" y="176261"/>
            <a:ext cx="5603875" cy="67358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0910" y="254000"/>
            <a:ext cx="335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конкурс: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 всё!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10425" y="482600"/>
            <a:ext cx="3797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17, 41, 39, 57, 14, 22, 63</a:t>
            </a:r>
            <a:endParaRPr lang="ru-RU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234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018" y="254000"/>
            <a:ext cx="37222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конкурс: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капитанов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питаны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189686" y="5956300"/>
            <a:ext cx="536059" cy="5360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3873" b="97372" l="3824" r="958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6149" y="69922"/>
            <a:ext cx="6384360" cy="678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863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нспект занятия внеурочной деятельности: «Ребусы математических понятий и  слов с картинками» | Математика | СОВРЕМЕННЫЙ УРОК"/>
          <p:cNvPicPr/>
          <p:nvPr/>
        </p:nvPicPr>
        <p:blipFill>
          <a:blip r:embed="rId2" cstate="print"/>
          <a:srcRect r="-12" b="68195"/>
          <a:stretch>
            <a:fillRect/>
          </a:stretch>
        </p:blipFill>
        <p:spPr bwMode="auto">
          <a:xfrm>
            <a:off x="3515256" y="1065935"/>
            <a:ext cx="8455071" cy="4448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3275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нспект занятия внеурочной деятельности: «Ребусы математических понятий и  слов с картинками» | Математика | СОВРЕМЕННЫЙ УРОК"/>
          <p:cNvPicPr/>
          <p:nvPr/>
        </p:nvPicPr>
        <p:blipFill>
          <a:blip r:embed="rId2" cstate="print"/>
          <a:srcRect t="29513" r="-2544" b="32083"/>
          <a:stretch>
            <a:fillRect/>
          </a:stretch>
        </p:blipFill>
        <p:spPr bwMode="auto">
          <a:xfrm>
            <a:off x="3628159" y="1108083"/>
            <a:ext cx="8563841" cy="4258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638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нспект занятия внеурочной деятельности: «Ребусы математических понятий и  слов с картинками» | Математика | СОВРЕМЕННЫЙ УРОК"/>
          <p:cNvPicPr/>
          <p:nvPr/>
        </p:nvPicPr>
        <p:blipFill>
          <a:blip r:embed="rId2" cstate="print"/>
          <a:srcRect t="65329" r="3622"/>
          <a:stretch>
            <a:fillRect/>
          </a:stretch>
        </p:blipFill>
        <p:spPr bwMode="auto">
          <a:xfrm>
            <a:off x="3582728" y="1456171"/>
            <a:ext cx="8609271" cy="419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456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бусы «Математика 5 класс» | videouroki.net | Яндекс Дзен"/>
          <p:cNvPicPr/>
          <p:nvPr/>
        </p:nvPicPr>
        <p:blipFill>
          <a:blip r:embed="rId2" cstate="print"/>
          <a:srcRect l="12349" t="48773" r="12228" b="5906"/>
          <a:stretch>
            <a:fillRect/>
          </a:stretch>
        </p:blipFill>
        <p:spPr bwMode="auto">
          <a:xfrm>
            <a:off x="3458527" y="1310698"/>
            <a:ext cx="8733473" cy="384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456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463" y="263237"/>
            <a:ext cx="9039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конкурс: </a:t>
            </a:r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«Бой скороговорок»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200" b="98200" l="1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3854" y="1186871"/>
            <a:ext cx="5654219" cy="534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888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100" y="254000"/>
            <a:ext cx="10289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конкурс: </a:t>
            </a:r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«Музыкальный»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250" b="100000" l="13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1870" y="1252041"/>
            <a:ext cx="7745730" cy="516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408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6100" y="254000"/>
            <a:ext cx="10289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конкурс: </a:t>
            </a:r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Литературный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9373" y="1375064"/>
            <a:ext cx="6515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АРИФМЕТИКА</a:t>
            </a:r>
          </a:p>
        </p:txBody>
      </p:sp>
      <p:pic>
        <p:nvPicPr>
          <p:cNvPr id="5122" name="Picture 2" descr="Презентация к уроку литературного чтения &amp;quot;Литературный КВН&amp;quot;"/>
          <p:cNvPicPr>
            <a:picLocks noChangeAspect="1" noChangeArrowheads="1"/>
          </p:cNvPicPr>
          <p:nvPr/>
        </p:nvPicPr>
        <p:blipFill>
          <a:blip r:embed="rId2" cstate="print"/>
          <a:srcRect t="18384"/>
          <a:stretch>
            <a:fillRect/>
          </a:stretch>
        </p:blipFill>
        <p:spPr bwMode="auto">
          <a:xfrm>
            <a:off x="1965902" y="2660073"/>
            <a:ext cx="6858000" cy="41979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9221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айл:9-91-sastezanie.png — Вики ЦД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0946" y="2723633"/>
            <a:ext cx="4184074" cy="40196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46100" y="254000"/>
            <a:ext cx="10289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итогов.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300" y="1244600"/>
            <a:ext cx="11722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закончилась игра,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узнать пора.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же лучше всех трудился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 КВН отличился?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итоги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28472" y="6197600"/>
            <a:ext cx="534928" cy="53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392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пасибо всем участникам забега Дедов Морозов! — Фонд помощи хосписам «Вера»"/>
          <p:cNvPicPr>
            <a:picLocks noChangeAspect="1" noChangeArrowheads="1"/>
          </p:cNvPicPr>
          <p:nvPr/>
        </p:nvPicPr>
        <p:blipFill>
          <a:blip r:embed="rId2" cstate="print"/>
          <a:srcRect b="37553"/>
          <a:stretch>
            <a:fillRect/>
          </a:stretch>
        </p:blipFill>
        <p:spPr bwMode="auto">
          <a:xfrm>
            <a:off x="0" y="0"/>
            <a:ext cx="1098203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0102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Другая 1">
      <a:dk1>
        <a:sysClr val="windowText" lastClr="000000"/>
      </a:dk1>
      <a:lt1>
        <a:sysClr val="window" lastClr="FFFFFF"/>
      </a:lt1>
      <a:dk2>
        <a:srgbClr val="6ADAFA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118</TotalTime>
  <Words>86</Words>
  <Application>Microsoft Office PowerPoint</Application>
  <PresentationFormat>Произвольный</PresentationFormat>
  <Paragraphs>16</Paragraphs>
  <Slides>14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9zzz</dc:creator>
  <cp:lastModifiedBy>Пользователь Windows</cp:lastModifiedBy>
  <cp:revision>18</cp:revision>
  <dcterms:created xsi:type="dcterms:W3CDTF">2017-06-19T16:02:15Z</dcterms:created>
  <dcterms:modified xsi:type="dcterms:W3CDTF">2022-02-16T13:24:11Z</dcterms:modified>
</cp:coreProperties>
</file>