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7030A0">
                <a:alpha val="76000"/>
              </a:srgbClr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470025"/>
          </a:xfrm>
        </p:spPr>
        <p:txBody>
          <a:bodyPr/>
          <a:lstStyle/>
          <a:p>
            <a:r>
              <a:rPr lang="ru-RU" b="1" dirty="0" smtClean="0"/>
              <a:t>Живая память </a:t>
            </a:r>
            <a:endParaRPr lang="ru-RU" b="1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357290" y="3143248"/>
            <a:ext cx="6400800" cy="175260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Анциферов Юрий Лаврентьевич (19 марта1964г. – 29 октября 1984г.). 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http://www.kandagar.su/_pu/4/s04410856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480" y="0"/>
            <a:ext cx="564360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143116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Юра-студент техникума. Закончил 8 классов в1979 году. Юра поступил на1-й курс Омского Техникума мясной и молочной промышленности на отделение «Машины и оборудование предприятий молочной промышленности». Учился в группе 141.В 1983году Юрий закончил техникум и получил  квалификацию техник-механик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2" name="Текст 11"/>
          <p:cNvSpPr>
            <a:spLocks noGrp="1"/>
          </p:cNvSpPr>
          <p:nvPr>
            <p:ph type="body" idx="1"/>
          </p:nvPr>
        </p:nvSpPr>
        <p:spPr>
          <a:xfrm>
            <a:off x="357158" y="2285992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Олимпиада по оборудованию</a:t>
            </a:r>
            <a:endParaRPr lang="ru-RU" dirty="0"/>
          </a:p>
        </p:txBody>
      </p:sp>
      <p:pic>
        <p:nvPicPr>
          <p:cNvPr id="8" name="Содержимое 7" descr="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282" y="3286124"/>
            <a:ext cx="4040188" cy="3212994"/>
          </a:xfrm>
        </p:spPr>
      </p:pic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>
          <a:xfrm>
            <a:off x="4500562" y="2786058"/>
            <a:ext cx="4429124" cy="63976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«Память павших будет достойны»</a:t>
            </a:r>
            <a:endParaRPr lang="ru-RU" dirty="0"/>
          </a:p>
        </p:txBody>
      </p:sp>
      <p:pic>
        <p:nvPicPr>
          <p:cNvPr id="9" name="Содержимое 8" descr="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3438" y="3714752"/>
            <a:ext cx="4041775" cy="2750401"/>
          </a:xfrm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Туристический слет </a:t>
            </a:r>
            <a:endParaRPr lang="ru-RU" b="1" dirty="0"/>
          </a:p>
        </p:txBody>
      </p:sp>
      <p:pic>
        <p:nvPicPr>
          <p:cNvPr id="10" name="Содержимое 9" descr="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785926"/>
            <a:ext cx="4210080" cy="3724273"/>
          </a:xfrm>
        </p:spPr>
      </p:pic>
      <p:pic>
        <p:nvPicPr>
          <p:cNvPr id="11" name="Содержимое 10" descr="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566760"/>
            <a:ext cx="4281518" cy="3862877"/>
          </a:xfrm>
        </p:spPr>
      </p:pic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6297634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/>
              <a:t>Юрий  Анциферов </a:t>
            </a:r>
            <a:r>
              <a:rPr lang="ru-RU" sz="3200" dirty="0" smtClean="0"/>
              <a:t>погиб, выполняя свой интернациональный долг. Закрыв амбразуру своим телом, сохранил жизнь новобранцам. Это произошло 29 октября 1984г.</a:t>
            </a:r>
            <a:br>
              <a:rPr lang="ru-RU" sz="3200" dirty="0" smtClean="0"/>
            </a:br>
            <a:r>
              <a:rPr lang="ru-RU" sz="3200" dirty="0" smtClean="0"/>
              <a:t>«Как хочется жить, но я уже не буду….» – это были последние слова двадцатилетнего парня. Он сказал их прошитый автоматной очередью  </a:t>
            </a:r>
            <a:endParaRPr lang="ru-RU" sz="3200" dirty="0"/>
          </a:p>
        </p:txBody>
      </p:sp>
      <p:pic>
        <p:nvPicPr>
          <p:cNvPr id="7" name="Содержимое 6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571480"/>
            <a:ext cx="2500343" cy="5643602"/>
          </a:xfrm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 воспоминаний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Щетковой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Валентины Григорьевной КЛАССНОГО РУКОВОДИТЕЛЯ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«Шли годы…Юра стал активным участником художественной самодеятельности, принимал участие в смотрах, митингах.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Его хобби - гитара. Он очень хорошо рисовал и умел писать стихи»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3247294"/>
            <a:ext cx="3710014" cy="2967788"/>
          </a:xfrm>
        </p:spPr>
      </p:pic>
      <p:pic>
        <p:nvPicPr>
          <p:cNvPr id="8" name="Содержимое 7" descr="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12930" y="2928934"/>
            <a:ext cx="3589342" cy="3197229"/>
          </a:xfrm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643998" cy="328612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Армия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28 февраля 1983года Юра получает диплом и направление на работу. 29 марта его забирают в ряды Советской Армии.</a:t>
            </a:r>
            <a:br>
              <a:rPr lang="ru-RU" sz="3200" dirty="0" smtClean="0"/>
            </a:br>
            <a:r>
              <a:rPr lang="ru-RU" sz="3200" dirty="0" smtClean="0"/>
              <a:t>В городе </a:t>
            </a:r>
            <a:r>
              <a:rPr lang="ru-RU" sz="3200" dirty="0" err="1" smtClean="0"/>
              <a:t>Иолотань</a:t>
            </a:r>
            <a:r>
              <a:rPr lang="ru-RU" sz="3200" dirty="0" smtClean="0"/>
              <a:t> он проходит курс молодого бойца.</a:t>
            </a:r>
            <a:br>
              <a:rPr lang="ru-RU" sz="3200" dirty="0" smtClean="0"/>
            </a:br>
            <a:r>
              <a:rPr lang="ru-RU" sz="3200" dirty="0" smtClean="0"/>
              <a:t>С 29 июня 1983г. Юра находиться в разведывательной роте </a:t>
            </a:r>
            <a:endParaRPr lang="ru-RU" sz="3200" dirty="0"/>
          </a:p>
        </p:txBody>
      </p:sp>
      <p:pic>
        <p:nvPicPr>
          <p:cNvPr id="5" name="Содержимое 4" descr="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86058"/>
            <a:ext cx="2571736" cy="3746001"/>
          </a:xfrm>
        </p:spPr>
      </p:pic>
      <p:pic>
        <p:nvPicPr>
          <p:cNvPr id="6" name="Содержимое 5" descr="1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9124" y="3357562"/>
            <a:ext cx="4319505" cy="3286147"/>
          </a:xfr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44" y="0"/>
            <a:ext cx="5114932" cy="685800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О нём помнят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В память о Юре учрежден переходящий кубок межгородских соревнований  на байдарках и каноэ имени воина – интернационалиста Анциферова 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Пророческими стали слова Игоря Котова, однокурсника : «Я думаю, что мы его никогда не забудем и другие будут помнить его всегда </a:t>
            </a:r>
            <a:endParaRPr lang="ru-RU" sz="3200" dirty="0"/>
          </a:p>
        </p:txBody>
      </p:sp>
      <p:pic>
        <p:nvPicPr>
          <p:cNvPr id="5" name="Содержимое 4" descr="1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3286125" cy="2857496"/>
          </a:xfrm>
        </p:spPr>
      </p:pic>
      <p:pic>
        <p:nvPicPr>
          <p:cNvPr id="6" name="Содержимое 5" descr="1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0" y="3357562"/>
            <a:ext cx="3357563" cy="3357562"/>
          </a:xfrm>
        </p:spPr>
      </p:pic>
      <p:sp>
        <p:nvSpPr>
          <p:cNvPr id="7" name="TextBox 6"/>
          <p:cNvSpPr txBox="1"/>
          <p:nvPr/>
        </p:nvSpPr>
        <p:spPr>
          <a:xfrm>
            <a:off x="428596" y="2928934"/>
            <a:ext cx="2444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Орден красной Звезды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45697" cy="3415637"/>
          </a:xfrm>
        </p:spPr>
      </p:pic>
      <p:pic>
        <p:nvPicPr>
          <p:cNvPr id="6" name="Содержимое 5" descr="1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519923" y="0"/>
            <a:ext cx="3624077" cy="4429132"/>
          </a:xfrm>
        </p:spPr>
      </p:pic>
      <p:pic>
        <p:nvPicPr>
          <p:cNvPr id="8" name="Рисунок 7" descr="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4365968"/>
            <a:ext cx="4000496" cy="24920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3929066"/>
            <a:ext cx="50006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Турнир </a:t>
            </a:r>
            <a:r>
              <a:rPr lang="ru-RU" sz="3600" dirty="0" smtClean="0"/>
              <a:t>по рукопашному бою среди школьников</a:t>
            </a:r>
          </a:p>
          <a:p>
            <a:r>
              <a:rPr lang="ru-RU" sz="3600" b="1" dirty="0" smtClean="0"/>
              <a:t>Памяти</a:t>
            </a:r>
            <a:r>
              <a:rPr lang="ru-RU" sz="3600" dirty="0" smtClean="0"/>
              <a:t> Ю. Анциферова  14-16 февраля 1997 года</a:t>
            </a:r>
            <a:endParaRPr lang="ru-RU" sz="3600" dirty="0"/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Щеткова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Валентина Григорьевна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КЛАССНЫЙ РУКОВОДИТЕЛЬ 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C:\Users\Елена Рубцова\Desktop\день учителя встреча ветеранов\от лесной\IMG_56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714488"/>
            <a:ext cx="2714644" cy="41433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-214338"/>
            <a:ext cx="9144000" cy="1143000"/>
          </a:xfrm>
        </p:spPr>
        <p:txBody>
          <a:bodyPr/>
          <a:lstStyle/>
          <a:p>
            <a:r>
              <a:rPr lang="ru-RU" b="1" dirty="0" smtClean="0"/>
              <a:t>Письмо  Валентине Григорьевне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42918"/>
            <a:ext cx="9144000" cy="667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Большой привет с солнечной Туркмении. Немного о себе. Служба идет хорошо. Пока не знаю, что будет дальше. Ведь здесь мне осталось совсем немного, всего одна неделя службы в Советском Союзе, а там за «речку» (это так говорят об Афганистане).Письмо пишу прямо на полит.занятиях, потому что время больше не хватает. Учат нас здесь всему, завтра будут стрельбы. Нас здесь учат стрелять ночью, с ночными прицелами. Живем в палатках, в пустыне. Природа дикая (змеи, вараны, черепахи). В палатке у нас жила гадюка, она на веревочке была привязана. Сейчас нас подготавливают морально и физически к службе в Афганистане. Раньше как-то не верилось, что я буду служить в ДРА, а теперь осталась неделя до отправки, отношение к службе становиться все серьезнее. Вот уже пошел третий месяц моей службы. Неделю назад к нам приезжал ст. лейтенант из Афганистана, рассказал нам немножко. Какая роль разведки, чем будем заниматься? Приукрасил многое. Послужим , посмотрим. Старший лейтенант рассказал нам о льготах после службы в Афганистане. Если, например, я пожелаю поступить в ВУЗ, то мне дают направление, и я уже здесь сдаю экзамены на тройки и прохожу вне конкурса. Кормить нас там будут в двойном размере, для отдаленных районов. Будут давать сгущенное молоко, вместо свежего мяса тушенку. Вот и все, ждите следующего письма от туда. До свидания! Юра</a:t>
            </a:r>
            <a:endParaRPr lang="ru-RU" sz="1600" b="1" dirty="0" smtClean="0"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3.06.83</a:t>
            </a:r>
            <a:endParaRPr lang="ru-RU" sz="1600" dirty="0" smtClean="0">
              <a:ea typeface="Calibri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Мемориальная доска на </a:t>
            </a:r>
            <a:r>
              <a:rPr lang="ru-RU" b="1" dirty="0" smtClean="0"/>
              <a:t>школе</a:t>
            </a:r>
            <a:r>
              <a:rPr lang="ru-RU" dirty="0" smtClean="0"/>
              <a:t> № 54</a:t>
            </a:r>
            <a:endParaRPr lang="ru-RU" dirty="0"/>
          </a:p>
        </p:txBody>
      </p:sp>
      <p:pic>
        <p:nvPicPr>
          <p:cNvPr id="3" name="Рисунок 2" descr="http://admomsk.ru/image/image_gallery?uuid=debb1a24-3488-4b5d-be54-1beeb674c008&amp;groupId=14&amp;t=129889133805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0" y="1357298"/>
            <a:ext cx="7786742" cy="5500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Спасибо за внимание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348</Words>
  <PresentationFormat>Экран (4:3)</PresentationFormat>
  <Paragraphs>19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Живая память </vt:lpstr>
      <vt:lpstr>Слайд 2</vt:lpstr>
      <vt:lpstr> Юра-студент техникума. Закончил 8 классов в1979 году. Юра поступил на1-й курс Омского Техникума мясной и молочной промышленности на отделение «Машины и оборудование предприятий молочной промышленности». Учился в группе 141.В 1983году Юрий закончил техникум и получил  квалификацию техник-механик </vt:lpstr>
      <vt:lpstr>Туристический слет </vt:lpstr>
      <vt:lpstr>Юрий  Анциферов погиб, выполняя свой интернациональный долг. Закрыв амбразуру своим телом, сохранил жизнь новобранцам. Это произошло 29 октября 1984г. «Как хочется жить, но я уже не буду….» – это были последние слова двадцатилетнего парня. Он сказал их прошитый автоматной очередью  </vt:lpstr>
      <vt:lpstr>Из воспоминаний  Щетковой Валентины Григорьевной КЛАССНОГО РУКОВОДИТЕЛЯ «Шли годы…Юра стал активным участником художественной самодеятельности, принимал участие в смотрах, митингах. Его хобби - гитара. Он очень хорошо рисовал и умел писать стихи»</vt:lpstr>
      <vt:lpstr>Армия  28 февраля 1983года Юра получает диплом и направление на работу. 29 марта его забирают в ряды Советской Армии. В городе Иолотань он проходит курс молодого бойца. С 29 июня 1983г. Юра находиться в разведывательной роте </vt:lpstr>
      <vt:lpstr>О нём помнят   В память о Юре учрежден переходящий кубок межгородских соревнований  на байдарках и каноэ имени воина – интернационалиста Анциферова    Пророческими стали слова Игоря Котова, однокурсника : «Я думаю, что мы его никогда не забудем и другие будут помнить его всегда </vt:lpstr>
      <vt:lpstr>Слайд 9</vt:lpstr>
      <vt:lpstr>Щеткова Валентина Григорьевна КЛАССНЫЙ РУКОВОДИТЕЛЬ </vt:lpstr>
      <vt:lpstr>Письмо  Валентине Григорьевне</vt:lpstr>
      <vt:lpstr>Мемориальная доска на школе № 54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Живая память</dc:title>
  <dc:creator>СВЕТИК</dc:creator>
  <cp:lastModifiedBy>Админ</cp:lastModifiedBy>
  <cp:revision>14</cp:revision>
  <dcterms:created xsi:type="dcterms:W3CDTF">2019-01-30T07:55:49Z</dcterms:created>
  <dcterms:modified xsi:type="dcterms:W3CDTF">2019-02-20T10:10:06Z</dcterms:modified>
</cp:coreProperties>
</file>